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96" r:id="rId26"/>
    <p:sldId id="297" r:id="rId27"/>
    <p:sldId id="298" r:id="rId28"/>
    <p:sldId id="299" r:id="rId29"/>
    <p:sldId id="301" r:id="rId30"/>
    <p:sldId id="302" r:id="rId31"/>
    <p:sldId id="303" r:id="rId32"/>
    <p:sldId id="283" r:id="rId33"/>
    <p:sldId id="281" r:id="rId34"/>
    <p:sldId id="289" r:id="rId35"/>
    <p:sldId id="282" r:id="rId36"/>
    <p:sldId id="290" r:id="rId37"/>
    <p:sldId id="284" r:id="rId38"/>
    <p:sldId id="291" r:id="rId39"/>
    <p:sldId id="285" r:id="rId40"/>
    <p:sldId id="292" r:id="rId41"/>
    <p:sldId id="286" r:id="rId42"/>
    <p:sldId id="293" r:id="rId43"/>
    <p:sldId id="287" r:id="rId44"/>
    <p:sldId id="294" r:id="rId45"/>
    <p:sldId id="304" r:id="rId46"/>
    <p:sldId id="295" r:id="rId47"/>
    <p:sldId id="305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940A589-ECCE-4E31-9D0A-400023AE6544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96"/>
            <p14:sldId id="297"/>
            <p14:sldId id="298"/>
            <p14:sldId id="299"/>
            <p14:sldId id="301"/>
            <p14:sldId id="302"/>
            <p14:sldId id="303"/>
            <p14:sldId id="283"/>
            <p14:sldId id="281"/>
            <p14:sldId id="289"/>
            <p14:sldId id="282"/>
            <p14:sldId id="290"/>
            <p14:sldId id="284"/>
            <p14:sldId id="291"/>
            <p14:sldId id="285"/>
            <p14:sldId id="292"/>
            <p14:sldId id="286"/>
            <p14:sldId id="293"/>
            <p14:sldId id="287"/>
            <p14:sldId id="294"/>
            <p14:sldId id="304"/>
            <p14:sldId id="295"/>
            <p14:sldId id="3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2DB9-9CB5-466D-A215-6A820F60D142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4CC8-6441-41B5-BB5D-CAED84AF7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2DB9-9CB5-466D-A215-6A820F60D142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4CC8-6441-41B5-BB5D-CAED84AF7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2DB9-9CB5-466D-A215-6A820F60D142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4CC8-6441-41B5-BB5D-CAED84AF7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2DB9-9CB5-466D-A215-6A820F60D142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4CC8-6441-41B5-BB5D-CAED84AF7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2DB9-9CB5-466D-A215-6A820F60D142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4CC8-6441-41B5-BB5D-CAED84AF7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2DB9-9CB5-466D-A215-6A820F60D142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4CC8-6441-41B5-BB5D-CAED84AF7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2DB9-9CB5-466D-A215-6A820F60D142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4CC8-6441-41B5-BB5D-CAED84AF7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2DB9-9CB5-466D-A215-6A820F60D142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4CC8-6441-41B5-BB5D-CAED84AF7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2DB9-9CB5-466D-A215-6A820F60D142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4CC8-6441-41B5-BB5D-CAED84AF7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2DB9-9CB5-466D-A215-6A820F60D142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4CC8-6441-41B5-BB5D-CAED84AF7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2DB9-9CB5-466D-A215-6A820F60D142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4CC8-6441-41B5-BB5D-CAED84AF749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7E52DB9-9CB5-466D-A215-6A820F60D142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BE4CC8-6441-41B5-BB5D-CAED84AF74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344816" cy="3888432"/>
          </a:xfrm>
        </p:spPr>
        <p:txBody>
          <a:bodyPr/>
          <a:lstStyle/>
          <a:p>
            <a:pPr algn="ctr"/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</a:rPr>
              <a:t>ДОМАШНИЕ 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</a:rPr>
              <a:t>ЖИВОТНЫЕ</a:t>
            </a:r>
            <a:r>
              <a:rPr lang="ru-RU" sz="7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для малышей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6626" y="4941168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Подготовила : Торгашова Л.В. МБДОУ  д/сад №56 «</a:t>
            </a:r>
            <a:r>
              <a:rPr lang="ru-RU" dirty="0" err="1"/>
              <a:t>Северяночка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401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мама                детеныш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собака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912281"/>
            <a:ext cx="3471863" cy="242567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щенок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10" y="2823171"/>
            <a:ext cx="2180817" cy="2603896"/>
          </a:xfrm>
        </p:spPr>
      </p:pic>
    </p:spTree>
    <p:extLst>
      <p:ext uri="{BB962C8B-B14F-4D97-AF65-F5344CB8AC3E}">
        <p14:creationId xmlns:p14="http://schemas.microsoft.com/office/powerpoint/2010/main" val="20955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мама              детеныш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2800" dirty="0" smtClean="0"/>
              <a:t>кошка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823170"/>
            <a:ext cx="3471863" cy="260389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котенок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823171"/>
            <a:ext cx="3471862" cy="2603896"/>
          </a:xfrm>
        </p:spPr>
      </p:pic>
    </p:spTree>
    <p:extLst>
      <p:ext uri="{BB962C8B-B14F-4D97-AF65-F5344CB8AC3E}">
        <p14:creationId xmlns:p14="http://schemas.microsoft.com/office/powerpoint/2010/main" val="2840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43608" y="836712"/>
            <a:ext cx="7125113" cy="631100"/>
          </a:xfrm>
        </p:spPr>
        <p:txBody>
          <a:bodyPr/>
          <a:lstStyle/>
          <a:p>
            <a:r>
              <a:rPr lang="ru-RU" dirty="0" smtClean="0"/>
              <a:t>        мама               детеныш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лошадь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823170"/>
            <a:ext cx="3471863" cy="260389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жеребенок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823171"/>
            <a:ext cx="3471862" cy="2603896"/>
          </a:xfrm>
        </p:spPr>
      </p:pic>
    </p:spTree>
    <p:extLst>
      <p:ext uri="{BB962C8B-B14F-4D97-AF65-F5344CB8AC3E}">
        <p14:creationId xmlns:p14="http://schemas.microsoft.com/office/powerpoint/2010/main" val="9078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мама              детеныш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корова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798096"/>
            <a:ext cx="3471863" cy="265404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dirty="0" smtClean="0"/>
              <a:t>   теленок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823171"/>
            <a:ext cx="3471862" cy="2603896"/>
          </a:xfrm>
        </p:spPr>
      </p:pic>
    </p:spTree>
    <p:extLst>
      <p:ext uri="{BB962C8B-B14F-4D97-AF65-F5344CB8AC3E}">
        <p14:creationId xmlns:p14="http://schemas.microsoft.com/office/powerpoint/2010/main" val="17491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мама                детеныш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      коза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967831"/>
            <a:ext cx="3471863" cy="23145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dirty="0" smtClean="0"/>
              <a:t>   козленок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823171"/>
            <a:ext cx="3471862" cy="2603896"/>
          </a:xfrm>
        </p:spPr>
      </p:pic>
    </p:spTree>
    <p:extLst>
      <p:ext uri="{BB962C8B-B14F-4D97-AF65-F5344CB8AC3E}">
        <p14:creationId xmlns:p14="http://schemas.microsoft.com/office/powerpoint/2010/main" val="22502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мама                 детеныш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овца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823170"/>
            <a:ext cx="3471863" cy="260389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dirty="0" smtClean="0"/>
              <a:t>      ягненок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63349"/>
            <a:ext cx="2697069" cy="2637859"/>
          </a:xfrm>
        </p:spPr>
      </p:pic>
    </p:spTree>
    <p:extLst>
      <p:ext uri="{BB962C8B-B14F-4D97-AF65-F5344CB8AC3E}">
        <p14:creationId xmlns:p14="http://schemas.microsoft.com/office/powerpoint/2010/main" val="36421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мама               детеныш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    свинья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886399"/>
            <a:ext cx="3471863" cy="247743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dirty="0" smtClean="0"/>
              <a:t> поросенок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855409"/>
            <a:ext cx="3471862" cy="2539419"/>
          </a:xfrm>
        </p:spPr>
      </p:pic>
    </p:spTree>
    <p:extLst>
      <p:ext uri="{BB962C8B-B14F-4D97-AF65-F5344CB8AC3E}">
        <p14:creationId xmlns:p14="http://schemas.microsoft.com/office/powerpoint/2010/main" val="26030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548680"/>
            <a:ext cx="7125113" cy="3960440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</a:rPr>
              <a:t>Кто как говорит</a:t>
            </a:r>
            <a:endParaRPr lang="ru-RU" sz="8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159" y="188640"/>
            <a:ext cx="7125113" cy="1008112"/>
          </a:xfrm>
        </p:spPr>
        <p:txBody>
          <a:bodyPr/>
          <a:lstStyle/>
          <a:p>
            <a:pPr algn="ctr"/>
            <a:r>
              <a:rPr lang="ru-RU" dirty="0" smtClean="0"/>
              <a:t>СОБАКА ЛАЕТ</a:t>
            </a:r>
            <a:endParaRPr lang="ru-RU" dirty="0"/>
          </a:p>
        </p:txBody>
      </p:sp>
      <p:pic>
        <p:nvPicPr>
          <p:cNvPr id="1026" name="Picture 2" descr="C:\Documents and Settings\Admin\Мои документы\Загрузки\дж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42" y="1484784"/>
            <a:ext cx="6064054" cy="506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8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КОШКА МЯУЧИТ</a:t>
            </a:r>
            <a:endParaRPr lang="ru-RU" dirty="0"/>
          </a:p>
        </p:txBody>
      </p:sp>
      <p:pic>
        <p:nvPicPr>
          <p:cNvPr id="2050" name="Picture 2" descr="C:\Documents and Settings\Admin\Мои документы\Загрузки\дж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8915"/>
            <a:ext cx="6408712" cy="512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СОБАКА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8638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КОРОВА МЫЧИТ</a:t>
            </a:r>
            <a:endParaRPr lang="ru-RU" dirty="0"/>
          </a:p>
        </p:txBody>
      </p:sp>
      <p:pic>
        <p:nvPicPr>
          <p:cNvPr id="3074" name="Picture 2" descr="C:\Documents and Settings\Admin\Мои документы\Загрузки\дж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1"/>
            <a:ext cx="6336704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4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ОВЦА БЛЕЕТ</a:t>
            </a:r>
            <a:endParaRPr lang="ru-RU" dirty="0"/>
          </a:p>
        </p:txBody>
      </p:sp>
      <p:pic>
        <p:nvPicPr>
          <p:cNvPr id="4098" name="Picture 2" descr="C:\Documents and Settings\Admin\Мои документы\Загрузки\дж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20643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9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КОЗА БЛЕЕТ</a:t>
            </a:r>
            <a:endParaRPr lang="ru-RU" dirty="0"/>
          </a:p>
        </p:txBody>
      </p:sp>
      <p:pic>
        <p:nvPicPr>
          <p:cNvPr id="5122" name="Picture 2" descr="C:\Documents and Settings\Admin\Мои документы\Загрузки\дж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976664" cy="448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7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675724"/>
            <a:ext cx="5472608" cy="1241108"/>
          </a:xfrm>
          <a:noFill/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ЛОШАДЬ РЖЕТ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ИГО ГО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04864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15880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675724"/>
            <a:ext cx="5472608" cy="1457132"/>
          </a:xfrm>
          <a:noFill/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СВИНЬЯ ХРЮКАЕТ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ХРЮ-ХРЮ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369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80928"/>
            <a:ext cx="7125113" cy="924475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</a:rPr>
              <a:t>Кто какую пользу приносит</a:t>
            </a:r>
            <a:endParaRPr lang="ru-RU" sz="8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564904"/>
            <a:ext cx="7125113" cy="924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Мои документы\Downloads\дж поль кор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64642"/>
            <a:ext cx="7018920" cy="581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7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996952"/>
            <a:ext cx="7125113" cy="924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Мои документы\Downloads\собака польз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92150"/>
            <a:ext cx="6650579" cy="498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0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Мои документы\Downloads\Кошка польз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3628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5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Downloads\овца п1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42950"/>
            <a:ext cx="336058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Мои документы\Downloads\ов п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42950"/>
            <a:ext cx="3810000" cy="232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Мои документы\Downloads\овца п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97" y="3477716"/>
            <a:ext cx="3101330" cy="31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Admin\Мои документы\Downloads\овца польза 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665984" cy="27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7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КОШКА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047081"/>
            <a:ext cx="4762500" cy="3571875"/>
          </a:xfrm>
        </p:spPr>
      </p:pic>
    </p:spTree>
    <p:extLst>
      <p:ext uri="{BB962C8B-B14F-4D97-AF65-F5344CB8AC3E}">
        <p14:creationId xmlns:p14="http://schemas.microsoft.com/office/powerpoint/2010/main" val="36473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Downloads\лош п 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4984"/>
            <a:ext cx="5622205" cy="34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Admin\Мои документы\Downloads\лош п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511256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Downloads\коза п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965426" cy="396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\Мои документы\Downloads\коз п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54" y="1268760"/>
            <a:ext cx="3714402" cy="396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3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420888"/>
            <a:ext cx="7125113" cy="924475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</a:rPr>
              <a:t>Загадки про домашних животных</a:t>
            </a:r>
            <a:endParaRPr lang="ru-RU" sz="8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7125113" cy="924475"/>
          </a:xfrm>
        </p:spPr>
        <p:txBody>
          <a:bodyPr/>
          <a:lstStyle/>
          <a:p>
            <a:r>
              <a:rPr lang="ru-RU" dirty="0"/>
              <a:t>Этот зверь живёт лишь дома,</a:t>
            </a:r>
            <a:br>
              <a:rPr lang="ru-RU" dirty="0"/>
            </a:br>
            <a:r>
              <a:rPr lang="ru-RU" dirty="0"/>
              <a:t>С этим зверем все знакомы.</a:t>
            </a:r>
            <a:br>
              <a:rPr lang="ru-RU" dirty="0"/>
            </a:br>
            <a:r>
              <a:rPr lang="ru-RU" dirty="0"/>
              <a:t>У него усищи-спицы,</a:t>
            </a:r>
            <a:br>
              <a:rPr lang="ru-RU" dirty="0"/>
            </a:br>
            <a:r>
              <a:rPr lang="ru-RU" dirty="0"/>
              <a:t>Он мурлычет, он поёт,</a:t>
            </a:r>
            <a:br>
              <a:rPr lang="ru-RU" dirty="0"/>
            </a:br>
            <a:r>
              <a:rPr lang="ru-RU" dirty="0"/>
              <a:t>Только мыться он боится.</a:t>
            </a:r>
            <a:br>
              <a:rPr lang="ru-RU" dirty="0"/>
            </a:br>
            <a:r>
              <a:rPr lang="ru-RU" dirty="0"/>
              <a:t>Угадали? Это </a:t>
            </a:r>
            <a:r>
              <a:rPr lang="ru-RU" dirty="0" smtClean="0"/>
              <a:t>....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3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кот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047081"/>
            <a:ext cx="4762500" cy="3571875"/>
          </a:xfrm>
        </p:spPr>
      </p:pic>
    </p:spTree>
    <p:extLst>
      <p:ext uri="{BB962C8B-B14F-4D97-AF65-F5344CB8AC3E}">
        <p14:creationId xmlns:p14="http://schemas.microsoft.com/office/powerpoint/2010/main" val="23036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80928"/>
            <a:ext cx="7125113" cy="924475"/>
          </a:xfrm>
        </p:spPr>
        <p:txBody>
          <a:bodyPr/>
          <a:lstStyle/>
          <a:p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Носик - круглым пятачком,</a:t>
            </a:r>
            <a:br>
              <a:rPr lang="ru-RU" dirty="0"/>
            </a:br>
            <a:r>
              <a:rPr lang="ru-RU" dirty="0"/>
              <a:t>А задорный хвост - крючком.</a:t>
            </a:r>
            <a:br>
              <a:rPr lang="ru-RU" dirty="0"/>
            </a:br>
            <a:r>
              <a:rPr lang="ru-RU" dirty="0"/>
              <a:t>Мама - хрюшка, папа - </a:t>
            </a:r>
            <a:r>
              <a:rPr lang="ru-RU" dirty="0" err="1"/>
              <a:t>свин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Он у них любимый сын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27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поросенок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3882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08920"/>
            <a:ext cx="7125113" cy="924475"/>
          </a:xfrm>
        </p:spPr>
        <p:txBody>
          <a:bodyPr/>
          <a:lstStyle/>
          <a:p>
            <a:r>
              <a:rPr lang="ru-RU" dirty="0"/>
              <a:t>С бородою, а не старик,</a:t>
            </a:r>
            <a:br>
              <a:rPr lang="ru-RU" dirty="0"/>
            </a:br>
            <a:r>
              <a:rPr lang="ru-RU" dirty="0"/>
              <a:t>С рогами, а не бык,</a:t>
            </a:r>
            <a:br>
              <a:rPr lang="ru-RU" dirty="0"/>
            </a:br>
            <a:r>
              <a:rPr lang="ru-RU" dirty="0"/>
              <a:t>Доят, а не корова,</a:t>
            </a:r>
            <a:br>
              <a:rPr lang="ru-RU" dirty="0"/>
            </a:br>
            <a:r>
              <a:rPr lang="ru-RU" dirty="0"/>
              <a:t>С пухом, а не птица,</a:t>
            </a:r>
            <a:br>
              <a:rPr lang="ru-RU" dirty="0"/>
            </a:br>
            <a:r>
              <a:rPr lang="ru-RU" dirty="0"/>
              <a:t>Лыко дерёт,</a:t>
            </a:r>
            <a:br>
              <a:rPr lang="ru-RU" dirty="0"/>
            </a:br>
            <a:r>
              <a:rPr lang="ru-RU" dirty="0"/>
              <a:t>А лаптей не плетёт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5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96" y="1806575"/>
            <a:ext cx="4156808" cy="4052888"/>
          </a:xfrm>
        </p:spPr>
      </p:pic>
    </p:spTree>
    <p:extLst>
      <p:ext uri="{BB962C8B-B14F-4D97-AF65-F5344CB8AC3E}">
        <p14:creationId xmlns:p14="http://schemas.microsoft.com/office/powerpoint/2010/main" val="1258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7125113" cy="924475"/>
          </a:xfrm>
        </p:spPr>
        <p:txBody>
          <a:bodyPr/>
          <a:lstStyle/>
          <a:p>
            <a:r>
              <a:rPr lang="ru-RU" dirty="0"/>
              <a:t>Чемпионка в быстром беге,</a:t>
            </a:r>
            <a:br>
              <a:rPr lang="ru-RU" dirty="0"/>
            </a:br>
            <a:r>
              <a:rPr lang="ru-RU" dirty="0"/>
              <a:t>Я порой вожу телеги.</a:t>
            </a:r>
            <a:br>
              <a:rPr lang="ru-RU" dirty="0"/>
            </a:br>
            <a:r>
              <a:rPr lang="ru-RU" dirty="0"/>
              <a:t>Дядя конюх мне принес</a:t>
            </a:r>
            <a:br>
              <a:rPr lang="ru-RU" dirty="0"/>
            </a:br>
            <a:r>
              <a:rPr lang="ru-RU" dirty="0"/>
              <a:t>Воду, сено и овес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4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ЛОШАДЬ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30233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лошадь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1802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7125113" cy="924475"/>
          </a:xfrm>
        </p:spPr>
        <p:txBody>
          <a:bodyPr/>
          <a:lstStyle/>
          <a:p>
            <a:r>
              <a:rPr lang="ru-RU" dirty="0"/>
              <a:t>Рыжий молокозавод</a:t>
            </a:r>
            <a:br>
              <a:rPr lang="ru-RU" dirty="0"/>
            </a:br>
            <a:r>
              <a:rPr lang="ru-RU" dirty="0"/>
              <a:t>День жуёт и ночь жуёт:</a:t>
            </a:r>
            <a:br>
              <a:rPr lang="ru-RU" dirty="0"/>
            </a:br>
            <a:r>
              <a:rPr lang="ru-RU" dirty="0"/>
              <a:t>Ведь траву не так легко</a:t>
            </a:r>
            <a:br>
              <a:rPr lang="ru-RU" dirty="0"/>
            </a:br>
            <a:r>
              <a:rPr lang="ru-RU" dirty="0"/>
              <a:t>Переделать в молоко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7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43" y="1806575"/>
            <a:ext cx="5398313" cy="4052888"/>
          </a:xfrm>
        </p:spPr>
      </p:pic>
    </p:spTree>
    <p:extLst>
      <p:ext uri="{BB962C8B-B14F-4D97-AF65-F5344CB8AC3E}">
        <p14:creationId xmlns:p14="http://schemas.microsoft.com/office/powerpoint/2010/main" val="7409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08920"/>
            <a:ext cx="7125113" cy="924475"/>
          </a:xfrm>
        </p:spPr>
        <p:txBody>
          <a:bodyPr/>
          <a:lstStyle/>
          <a:p>
            <a:r>
              <a:rPr lang="ru-RU" dirty="0"/>
              <a:t>Машет радостно хвостом,</a:t>
            </a:r>
            <a:br>
              <a:rPr lang="ru-RU" dirty="0"/>
            </a:br>
            <a:r>
              <a:rPr lang="ru-RU" dirty="0"/>
              <a:t>Когда идёт хозяин в дом.</a:t>
            </a:r>
            <a:br>
              <a:rPr lang="ru-RU" dirty="0"/>
            </a:br>
            <a:r>
              <a:rPr lang="ru-RU" dirty="0"/>
              <a:t>У неё удел таков - </a:t>
            </a:r>
            <a:br>
              <a:rPr lang="ru-RU" dirty="0"/>
            </a:br>
            <a:r>
              <a:rPr lang="ru-RU" dirty="0"/>
              <a:t>Дом хранить от чужаков.</a:t>
            </a:r>
          </a:p>
        </p:txBody>
      </p:sp>
    </p:spTree>
    <p:extLst>
      <p:ext uri="{BB962C8B-B14F-4D97-AF65-F5344CB8AC3E}">
        <p14:creationId xmlns:p14="http://schemas.microsoft.com/office/powerpoint/2010/main" val="21118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собака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80" y="1806575"/>
            <a:ext cx="6492040" cy="4052888"/>
          </a:xfrm>
        </p:spPr>
      </p:pic>
    </p:spTree>
    <p:extLst>
      <p:ext uri="{BB962C8B-B14F-4D97-AF65-F5344CB8AC3E}">
        <p14:creationId xmlns:p14="http://schemas.microsoft.com/office/powerpoint/2010/main" val="13327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564904"/>
            <a:ext cx="7125113" cy="924475"/>
          </a:xfrm>
        </p:spPr>
        <p:txBody>
          <a:bodyPr/>
          <a:lstStyle/>
          <a:p>
            <a:r>
              <a:rPr lang="ru-RU" dirty="0"/>
              <a:t>Блеет жалобно: «Б-е-е, б-е-е!»</a:t>
            </a:r>
            <a:br>
              <a:rPr lang="ru-RU" dirty="0"/>
            </a:br>
            <a:r>
              <a:rPr lang="ru-RU" dirty="0"/>
              <a:t>Травку </a:t>
            </a:r>
            <a:r>
              <a:rPr lang="ru-RU" dirty="0" smtClean="0"/>
              <a:t>щиплет </a:t>
            </a:r>
            <a:r>
              <a:rPr lang="ru-RU" dirty="0"/>
              <a:t>во дворе,</a:t>
            </a:r>
            <a:br>
              <a:rPr lang="ru-RU" dirty="0"/>
            </a:br>
            <a:r>
              <a:rPr lang="ru-RU" dirty="0"/>
              <a:t>Шубка в завитых колечках,</a:t>
            </a:r>
            <a:br>
              <a:rPr lang="ru-RU" dirty="0"/>
            </a:br>
            <a:r>
              <a:rPr lang="ru-RU" dirty="0"/>
              <a:t>А зовут её </a:t>
            </a: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8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овечка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899444"/>
            <a:ext cx="4762500" cy="3867150"/>
          </a:xfrm>
        </p:spPr>
      </p:pic>
    </p:spTree>
    <p:extLst>
      <p:ext uri="{BB962C8B-B14F-4D97-AF65-F5344CB8AC3E}">
        <p14:creationId xmlns:p14="http://schemas.microsoft.com/office/powerpoint/2010/main" val="2326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492896"/>
            <a:ext cx="7125113" cy="924475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</a:t>
            </a:r>
            <a:endParaRPr lang="ru-RU" sz="8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08920"/>
            <a:ext cx="4212000" cy="3239980"/>
          </a:xfrm>
        </p:spPr>
      </p:pic>
    </p:spTree>
    <p:extLst>
      <p:ext uri="{BB962C8B-B14F-4D97-AF65-F5344CB8AC3E}">
        <p14:creationId xmlns:p14="http://schemas.microsoft.com/office/powerpoint/2010/main" val="29405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ОВЦА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13870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34" y="1806575"/>
            <a:ext cx="6079332" cy="4052888"/>
          </a:xfrm>
        </p:spPr>
      </p:pic>
    </p:spTree>
    <p:extLst>
      <p:ext uri="{BB962C8B-B14F-4D97-AF65-F5344CB8AC3E}">
        <p14:creationId xmlns:p14="http://schemas.microsoft.com/office/powerpoint/2010/main" val="416740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свинья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7"/>
          </a:xfrm>
        </p:spPr>
      </p:pic>
    </p:spTree>
    <p:extLst>
      <p:ext uri="{BB962C8B-B14F-4D97-AF65-F5344CB8AC3E}">
        <p14:creationId xmlns:p14="http://schemas.microsoft.com/office/powerpoint/2010/main" val="26922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20888"/>
            <a:ext cx="7125113" cy="924475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</a:rPr>
              <a:t>Мамы и их детеныши</a:t>
            </a:r>
            <a:endParaRPr lang="ru-RU" sz="8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369</TotalTime>
  <Words>136</Words>
  <Application>Microsoft Office PowerPoint</Application>
  <PresentationFormat>Экран (4:3)</PresentationFormat>
  <Paragraphs>329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Spring</vt:lpstr>
      <vt:lpstr>ДОМАШНИЕ ЖИВОТНЫЕ для малышей</vt:lpstr>
      <vt:lpstr>СОБАКА</vt:lpstr>
      <vt:lpstr>КОШКА</vt:lpstr>
      <vt:lpstr>ЛОШАДЬ</vt:lpstr>
      <vt:lpstr>КОРОВА</vt:lpstr>
      <vt:lpstr>ОВЦА</vt:lpstr>
      <vt:lpstr>КОЗА</vt:lpstr>
      <vt:lpstr>свинья</vt:lpstr>
      <vt:lpstr>Мамы и их детеныши</vt:lpstr>
      <vt:lpstr>        мама                детеныш</vt:lpstr>
      <vt:lpstr>                         мама              детеныш                </vt:lpstr>
      <vt:lpstr>        мама               детеныш</vt:lpstr>
      <vt:lpstr>        мама              детеныш</vt:lpstr>
      <vt:lpstr>       мама                детеныш</vt:lpstr>
      <vt:lpstr>        мама                 детеныш</vt:lpstr>
      <vt:lpstr>      мама               детеныш</vt:lpstr>
      <vt:lpstr>Кто как говорит</vt:lpstr>
      <vt:lpstr>СОБАКА ЛАЕТ</vt:lpstr>
      <vt:lpstr>КОШКА МЯУЧИТ</vt:lpstr>
      <vt:lpstr>КОРОВА МЫЧИТ</vt:lpstr>
      <vt:lpstr>ОВЦА БЛЕЕТ</vt:lpstr>
      <vt:lpstr>КОЗА БЛЕЕТ</vt:lpstr>
      <vt:lpstr>ЛОШАДЬ РЖЕТ ИГО ГО</vt:lpstr>
      <vt:lpstr>СВИНЬЯ ХРЮКАЕТ  ХРЮ-ХРЮ</vt:lpstr>
      <vt:lpstr>Кто какую пользу приносит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 про домашних животных</vt:lpstr>
      <vt:lpstr>Этот зверь живёт лишь дома, С этим зверем все знакомы. У него усищи-спицы, Он мурлычет, он поёт, Только мыться он боится. Угадали? Это .... </vt:lpstr>
      <vt:lpstr>                  кот</vt:lpstr>
      <vt:lpstr>  Носик - круглым пятачком, А задорный хвост - крючком. Мама - хрюшка, папа - свин. Он у них любимый сын.  </vt:lpstr>
      <vt:lpstr>                поросенок</vt:lpstr>
      <vt:lpstr>С бородою, а не старик, С рогами, а не бык, Доят, а не корова, С пухом, а не птица, Лыко дерёт, А лаптей не плетёт.</vt:lpstr>
      <vt:lpstr>коза</vt:lpstr>
      <vt:lpstr>Чемпионка в быстром беге, Я порой вожу телеги. Дядя конюх мне принес Воду, сено и овес.</vt:lpstr>
      <vt:lpstr>лошадь</vt:lpstr>
      <vt:lpstr>Рыжий молокозавод День жуёт и ночь жуёт: Ведь траву не так легко Переделать в молоко.</vt:lpstr>
      <vt:lpstr>корова</vt:lpstr>
      <vt:lpstr>Машет радостно хвостом, Когда идёт хозяин в дом. У неё удел таков -  Дом хранить от чужаков.</vt:lpstr>
      <vt:lpstr>собака</vt:lpstr>
      <vt:lpstr>Блеет жалобно: «Б-е-е, б-е-е!» Травку щиплет во дворе, Шубка в завитых колечках, А зовут её …</vt:lpstr>
      <vt:lpstr>                 овечка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Admin</dc:creator>
  <cp:lastModifiedBy>PK</cp:lastModifiedBy>
  <cp:revision>26</cp:revision>
  <dcterms:created xsi:type="dcterms:W3CDTF">2014-11-02T11:07:41Z</dcterms:created>
  <dcterms:modified xsi:type="dcterms:W3CDTF">2020-06-19T14:55:45Z</dcterms:modified>
</cp:coreProperties>
</file>