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A0E32A4-DC94-4DB9-8179-89CEE22E3D15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70C20C3-964A-44EA-8396-296787C061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2BCB1-E8B9-40D5-8D96-FA391F0692EA}" type="datetime1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C7605-9466-4683-B88F-A04C80FCB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0D76C-A9C8-43EF-A1A1-F2B38A79025A}" type="datetime1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1D8B6-A881-45C1-AE7C-DF2FFC1CE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B4755-26EF-4D6C-A0F5-0E514E802D77}" type="datetime1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73CE3-7253-42D0-84C3-34A968B39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92081-C582-4490-AA93-67BDC9F77925}" type="datetime1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2CAFA-A277-4A97-BF17-CF1135D3E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52F21-C31C-4592-A080-7D2A44DF77DD}" type="datetime1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19317-15CB-4B09-ABAB-D2A63A7AD0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1272F-7A0B-484B-B930-EAC9ECBB315A}" type="datetime1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C7D33-BF64-429A-9724-929128DA3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EF23D-B0F5-4DDC-A240-136BE173EF7D}" type="datetime1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4A2E8-0CC7-4C90-87F9-E7A6EB5C5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1A587-8DDA-4D0F-B95F-95FC4D421415}" type="datetime1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E9AE8-25BC-4BF2-8F05-6945FD2EC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2CB5C-267F-496E-9B43-D6AE88B9E81E}" type="datetime1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4BA5E-25E6-43AB-8F38-81CB3438A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6DCDB-C011-4793-9796-63E721956038}" type="datetime1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6F571-6427-4726-8E16-F9E87292A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3E5F5-8C4C-4F90-8F81-7C1E330A5000}" type="datetime1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F81F0-1BC0-4C3A-AB10-291518956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26B16D-AD19-4C1F-A908-78C5574FAF74}" type="datetime1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EA90EA-3EA3-4717-9823-30AC5606E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4286250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844408" cy="1656184"/>
          </a:xfrm>
        </p:spPr>
        <p:txBody>
          <a:bodyPr/>
          <a:lstStyle/>
          <a:p>
            <a:r>
              <a:rPr lang="ru-RU" sz="3600" dirty="0" err="1" smtClean="0">
                <a:solidFill>
                  <a:srgbClr val="0070C0"/>
                </a:solidFill>
              </a:rPr>
              <a:t>Наминация</a:t>
            </a:r>
            <a:r>
              <a:rPr lang="ru-RU" sz="3600" dirty="0" smtClean="0">
                <a:solidFill>
                  <a:srgbClr val="0070C0"/>
                </a:solidFill>
              </a:rPr>
              <a:t> «</a:t>
            </a:r>
            <a:r>
              <a:rPr lang="ru-RU" sz="3600" dirty="0" err="1" smtClean="0">
                <a:solidFill>
                  <a:srgbClr val="0070C0"/>
                </a:solidFill>
              </a:rPr>
              <a:t>Дучший</a:t>
            </a:r>
            <a:r>
              <a:rPr lang="ru-RU" sz="3600" dirty="0" smtClean="0">
                <a:solidFill>
                  <a:srgbClr val="0070C0"/>
                </a:solidFill>
              </a:rPr>
              <a:t> творческий проект» </a:t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художественно- эстетическое развитие</a:t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тема :» Сад, семья, театр»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63" y="3501008"/>
            <a:ext cx="6400800" cy="1966342"/>
          </a:xfrm>
        </p:spPr>
        <p:txBody>
          <a:bodyPr rtlCol="0">
            <a:normAutofit fontScale="925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автор - </a:t>
            </a:r>
          </a:p>
          <a:p>
            <a:r>
              <a:rPr lang="ru-RU" smtClean="0">
                <a:solidFill>
                  <a:srgbClr val="FF0000"/>
                </a:solidFill>
              </a:rPr>
              <a:t>руко </a:t>
            </a:r>
            <a:r>
              <a:rPr lang="ru-RU" dirty="0" smtClean="0">
                <a:solidFill>
                  <a:srgbClr val="FF0000"/>
                </a:solidFill>
              </a:rPr>
              <a:t>Торгашова Любовь Викторовна , воспитатель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63" y="5500688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42862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688" y="542925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8" y="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C2CB5C-267F-496E-9B43-D6AE88B9E81E}" type="datetime1">
              <a:rPr lang="ru-RU" smtClean="0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4BA5E-25E6-43AB-8F38-81CB3438A04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16386" name="Picture 2" descr="C:\Users\ххх\Desktop\Новая папкана призентацию\DSCN46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9584" y="0"/>
            <a:ext cx="3744416" cy="2808312"/>
          </a:xfrm>
          <a:prstGeom prst="rect">
            <a:avLst/>
          </a:prstGeom>
          <a:noFill/>
        </p:spPr>
      </p:pic>
      <p:pic>
        <p:nvPicPr>
          <p:cNvPr id="16387" name="Picture 3" descr="C:\Users\ххх\Desktop\Новая папкана призентацию\DSCN46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284984"/>
            <a:ext cx="2195736" cy="3573016"/>
          </a:xfrm>
          <a:prstGeom prst="rect">
            <a:avLst/>
          </a:prstGeom>
          <a:noFill/>
        </p:spPr>
      </p:pic>
      <p:pic>
        <p:nvPicPr>
          <p:cNvPr id="16388" name="Picture 4" descr="C:\Users\ххх\Desktop\Новая папкана призентацию\DSCN46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72008"/>
            <a:ext cx="3707904" cy="2780928"/>
          </a:xfrm>
          <a:prstGeom prst="rect">
            <a:avLst/>
          </a:prstGeom>
          <a:noFill/>
        </p:spPr>
      </p:pic>
      <p:pic>
        <p:nvPicPr>
          <p:cNvPr id="16389" name="Picture 5" descr="C:\Users\ххх\Desktop\Новая папкана призентацию\DSCN46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3429000"/>
            <a:ext cx="3840426" cy="2880320"/>
          </a:xfrm>
          <a:prstGeom prst="rect">
            <a:avLst/>
          </a:prstGeom>
          <a:noFill/>
        </p:spPr>
      </p:pic>
      <p:pic>
        <p:nvPicPr>
          <p:cNvPr id="16390" name="Picture 6" descr="C:\Users\ххх\Desktop\Новая папкана призентацию\WP_20151023_0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0" y="3408658"/>
            <a:ext cx="2411760" cy="3449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C2CB5C-267F-496E-9B43-D6AE88B9E81E}" type="datetime1">
              <a:rPr lang="ru-RU" smtClean="0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4BA5E-25E6-43AB-8F38-81CB3438A04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7410" name="Picture 2" descr="C:\Users\ххх\Desktop\Новая папкана призентацию\DSCN46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5" y="0"/>
            <a:ext cx="2385109" cy="2204864"/>
          </a:xfrm>
          <a:prstGeom prst="rect">
            <a:avLst/>
          </a:prstGeom>
          <a:noFill/>
        </p:spPr>
      </p:pic>
      <p:pic>
        <p:nvPicPr>
          <p:cNvPr id="17411" name="Picture 3" descr="C:\Users\ххх\Desktop\Новая папкана призентацию\P10505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47797" cy="2060848"/>
          </a:xfrm>
          <a:prstGeom prst="rect">
            <a:avLst/>
          </a:prstGeom>
          <a:noFill/>
        </p:spPr>
      </p:pic>
      <p:pic>
        <p:nvPicPr>
          <p:cNvPr id="17412" name="Picture 4" descr="C:\Users\ххх\Desktop\Новая папкана призентацию\P10505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980728"/>
            <a:ext cx="2880320" cy="2592288"/>
          </a:xfrm>
          <a:prstGeom prst="rect">
            <a:avLst/>
          </a:prstGeom>
          <a:noFill/>
        </p:spPr>
      </p:pic>
      <p:pic>
        <p:nvPicPr>
          <p:cNvPr id="17413" name="Picture 5" descr="C:\Users\ххх\Desktop\Новая папкана призентацию\P10505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8117" y="4221088"/>
            <a:ext cx="3515883" cy="2636912"/>
          </a:xfrm>
          <a:prstGeom prst="rect">
            <a:avLst/>
          </a:prstGeom>
          <a:noFill/>
        </p:spPr>
      </p:pic>
      <p:pic>
        <p:nvPicPr>
          <p:cNvPr id="17414" name="Picture 6" descr="C:\Users\ххх\Desktop\Новая папкана призентацию\P10505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185084"/>
            <a:ext cx="3563887" cy="2672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C2CB5C-267F-496E-9B43-D6AE88B9E81E}" type="datetime1">
              <a:rPr lang="ru-RU" smtClean="0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4BA5E-25E6-43AB-8F38-81CB3438A04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8434" name="Picture 2" descr="C:\Users\ххх\Desktop\Новая папкана призентацию\P1050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132856"/>
            <a:ext cx="3227851" cy="2420888"/>
          </a:xfrm>
          <a:prstGeom prst="rect">
            <a:avLst/>
          </a:prstGeom>
          <a:noFill/>
        </p:spPr>
      </p:pic>
      <p:pic>
        <p:nvPicPr>
          <p:cNvPr id="18435" name="Picture 3" descr="C:\Users\ххх\Desktop\Новая папкана призентацию\WP_20151023_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0"/>
            <a:ext cx="3203848" cy="2060340"/>
          </a:xfrm>
          <a:prstGeom prst="rect">
            <a:avLst/>
          </a:prstGeom>
          <a:noFill/>
        </p:spPr>
      </p:pic>
      <p:pic>
        <p:nvPicPr>
          <p:cNvPr id="18436" name="Picture 4" descr="C:\Users\ххх\Desktop\Новая папкана призентацию\Фото ДЕТИ- АКТЕРЫ\P10503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3059832" cy="2294770"/>
          </a:xfrm>
          <a:prstGeom prst="rect">
            <a:avLst/>
          </a:prstGeom>
          <a:noFill/>
        </p:spPr>
      </p:pic>
      <p:pic>
        <p:nvPicPr>
          <p:cNvPr id="18437" name="Picture 5" descr="C:\Users\ххх\Desktop\ФОТО ТЕАТР\Фото ДЕТИ- АКТЕРЫ\P10503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7535" y="4625752"/>
            <a:ext cx="2976465" cy="2232248"/>
          </a:xfrm>
          <a:prstGeom prst="rect">
            <a:avLst/>
          </a:prstGeom>
          <a:noFill/>
        </p:spPr>
      </p:pic>
      <p:pic>
        <p:nvPicPr>
          <p:cNvPr id="18438" name="Picture 6" descr="C:\Users\ххх\Desktop\ФОТО ТЕАТР\Фото ДЕТИ- АКТЕРЫ\P10503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671237"/>
            <a:ext cx="2915816" cy="2186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C2CB5C-267F-496E-9B43-D6AE88B9E81E}" type="datetime1">
              <a:rPr lang="ru-RU" smtClean="0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4BA5E-25E6-43AB-8F38-81CB3438A04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9458" name="Picture 2" descr="C:\Users\ххх\Desktop\ФОТО ТЕАТР\Фото ДЕТИ- АКТЕРЫ\P1050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9988" y="1"/>
            <a:ext cx="3324011" cy="2492896"/>
          </a:xfrm>
          <a:prstGeom prst="rect">
            <a:avLst/>
          </a:prstGeom>
          <a:noFill/>
        </p:spPr>
      </p:pic>
      <p:pic>
        <p:nvPicPr>
          <p:cNvPr id="19459" name="Picture 3" descr="C:\Users\ххх\Desktop\ФОТО ТЕАТР\Фото ДЕТИ- АКТЕРЫ\P10503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4232" y="0"/>
            <a:ext cx="3420028" cy="2564904"/>
          </a:xfrm>
          <a:prstGeom prst="rect">
            <a:avLst/>
          </a:prstGeom>
          <a:noFill/>
        </p:spPr>
      </p:pic>
      <p:pic>
        <p:nvPicPr>
          <p:cNvPr id="19460" name="Picture 4" descr="C:\Users\ххх\Desktop\ФОТО ТЕАТР\Фото ДЕТИ- АКТЕРЫ\P10503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708920"/>
            <a:ext cx="2483755" cy="1862732"/>
          </a:xfrm>
          <a:prstGeom prst="rect">
            <a:avLst/>
          </a:prstGeom>
          <a:noFill/>
        </p:spPr>
      </p:pic>
      <p:pic>
        <p:nvPicPr>
          <p:cNvPr id="19461" name="Picture 5" descr="C:\Users\ххх\Desktop\ФОТО ТЕАТР\Фото ДЕТИ- АКТЕРЫ\P10503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16151" y="4437112"/>
            <a:ext cx="3227850" cy="2420888"/>
          </a:xfrm>
          <a:prstGeom prst="rect">
            <a:avLst/>
          </a:prstGeom>
          <a:noFill/>
        </p:spPr>
      </p:pic>
      <p:pic>
        <p:nvPicPr>
          <p:cNvPr id="19462" name="Picture 6" descr="C:\Users\ххх\Desktop\ФОТО ТЕАТР\Фото ДЕТИ- АКТЕРЫ\P10503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55114"/>
            <a:ext cx="3203848" cy="2402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C2CB5C-267F-496E-9B43-D6AE88B9E81E}" type="datetime1">
              <a:rPr lang="ru-RU" smtClean="0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4BA5E-25E6-43AB-8F38-81CB3438A04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20482" name="Picture 2" descr="C:\Users\ххх\Desktop\ФОТО ТЕАТР\Фото ДЕТИ- АКТЕРЫ\P10503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5921" y="0"/>
            <a:ext cx="2958079" cy="2218459"/>
          </a:xfrm>
          <a:prstGeom prst="rect">
            <a:avLst/>
          </a:prstGeom>
          <a:noFill/>
        </p:spPr>
      </p:pic>
      <p:pic>
        <p:nvPicPr>
          <p:cNvPr id="20483" name="Picture 3" descr="C:\Users\ххх\Desktop\ФОТО ТЕАТР\Фото ДЕТИ- АКТЕРЫ\P10503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0"/>
            <a:ext cx="2520280" cy="1890124"/>
          </a:xfrm>
          <a:prstGeom prst="rect">
            <a:avLst/>
          </a:prstGeom>
          <a:noFill/>
        </p:spPr>
      </p:pic>
      <p:pic>
        <p:nvPicPr>
          <p:cNvPr id="20484" name="Picture 4" descr="C:\Users\ххх\Desktop\ФОТО ТЕАТР\Фото ДЕТИ- АКТЕРЫ\P10503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994593" cy="2245843"/>
          </a:xfrm>
          <a:prstGeom prst="rect">
            <a:avLst/>
          </a:prstGeom>
          <a:noFill/>
        </p:spPr>
      </p:pic>
      <p:pic>
        <p:nvPicPr>
          <p:cNvPr id="20485" name="Picture 5" descr="C:\Users\ххх\Desktop\ФОТО ТЕАТР\Фото ДЕТИ- АКТЕРЫ\P10503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564904"/>
            <a:ext cx="2574019" cy="1930427"/>
          </a:xfrm>
          <a:prstGeom prst="rect">
            <a:avLst/>
          </a:prstGeom>
          <a:noFill/>
        </p:spPr>
      </p:pic>
      <p:pic>
        <p:nvPicPr>
          <p:cNvPr id="20486" name="Picture 6" descr="C:\Users\ххх\Desktop\ФОТО ТЕАТР\Фото ДЕТИ- АКТЕРЫ\P10503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93891" y="4495525"/>
            <a:ext cx="3150109" cy="2362475"/>
          </a:xfrm>
          <a:prstGeom prst="rect">
            <a:avLst/>
          </a:prstGeom>
          <a:noFill/>
        </p:spPr>
      </p:pic>
      <p:pic>
        <p:nvPicPr>
          <p:cNvPr id="20487" name="Picture 7" descr="C:\Users\ххх\Desktop\ФОТО ТЕАТР\Фото ДЕТИ- АКТЕРЫ\P105036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423517"/>
            <a:ext cx="3246124" cy="24344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C2CB5C-267F-496E-9B43-D6AE88B9E81E}" type="datetime1">
              <a:rPr lang="ru-RU" smtClean="0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4BA5E-25E6-43AB-8F38-81CB3438A04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21506" name="Picture 2" descr="C:\Users\ххх\Desktop\Новая папкана призентацию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9709" y="0"/>
            <a:ext cx="3554291" cy="2208287"/>
          </a:xfrm>
          <a:prstGeom prst="rect">
            <a:avLst/>
          </a:prstGeom>
          <a:noFill/>
        </p:spPr>
      </p:pic>
      <p:pic>
        <p:nvPicPr>
          <p:cNvPr id="21507" name="Picture 3" descr="C:\Users\ххх\Desktop\Новая папкана призентацию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276872"/>
            <a:ext cx="3036170" cy="1905397"/>
          </a:xfrm>
          <a:prstGeom prst="rect">
            <a:avLst/>
          </a:prstGeom>
          <a:noFill/>
        </p:spPr>
      </p:pic>
      <p:pic>
        <p:nvPicPr>
          <p:cNvPr id="21508" name="Picture 4" descr="C:\Users\ххх\Desktop\Новая папкана призентацию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566280" cy="2204864"/>
          </a:xfrm>
          <a:prstGeom prst="rect">
            <a:avLst/>
          </a:prstGeom>
          <a:noFill/>
        </p:spPr>
      </p:pic>
      <p:pic>
        <p:nvPicPr>
          <p:cNvPr id="21509" name="Picture 5" descr="C:\Users\ххх\Desktop\Новая папкана призентацию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93097"/>
            <a:ext cx="3401110" cy="2564904"/>
          </a:xfrm>
          <a:prstGeom prst="rect">
            <a:avLst/>
          </a:prstGeom>
          <a:noFill/>
        </p:spPr>
      </p:pic>
      <p:pic>
        <p:nvPicPr>
          <p:cNvPr id="21510" name="Picture 6" descr="C:\Users\ххх\Desktop\Новая папкана призентацию\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3" y="4338094"/>
            <a:ext cx="3995937" cy="2519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раздник детский 1">
  <a:themeElements>
    <a:clrScheme name="Другая 50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детский 1</Template>
  <TotalTime>43</TotalTime>
  <Words>27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Праздник детский 1</vt:lpstr>
      <vt:lpstr>Наминация «Дучший творческий проект»  художественно- эстетическое развитие тема :» Сад, семья, театр»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Наминация «Дучший творческий проект»  художественно- эстетическое развитие тема :» Сад, семья, театр»</dc:title>
  <dc:creator>ххх</dc:creator>
  <dc:description>http://aida.ucoz.ru</dc:description>
  <cp:lastModifiedBy>ххх</cp:lastModifiedBy>
  <cp:revision>6</cp:revision>
  <dcterms:created xsi:type="dcterms:W3CDTF">2016-03-09T17:20:30Z</dcterms:created>
  <dcterms:modified xsi:type="dcterms:W3CDTF">2016-05-18T05:07:14Z</dcterms:modified>
  <cp:category>шаблоны к Powerpoint</cp:category>
</cp:coreProperties>
</file>