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0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EE11-C664-4BAC-83F8-065FFE7B797F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45F9-6102-45D6-AC06-61519ADE4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EE11-C664-4BAC-83F8-065FFE7B797F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45F9-6102-45D6-AC06-61519ADE4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EE11-C664-4BAC-83F8-065FFE7B797F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45F9-6102-45D6-AC06-61519ADE4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EE11-C664-4BAC-83F8-065FFE7B797F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45F9-6102-45D6-AC06-61519ADE4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EE11-C664-4BAC-83F8-065FFE7B797F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45F9-6102-45D6-AC06-61519ADE4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EE11-C664-4BAC-83F8-065FFE7B797F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45F9-6102-45D6-AC06-61519ADE4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EE11-C664-4BAC-83F8-065FFE7B797F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45F9-6102-45D6-AC06-61519ADE4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EE11-C664-4BAC-83F8-065FFE7B797F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45F9-6102-45D6-AC06-61519ADE4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EE11-C664-4BAC-83F8-065FFE7B797F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45F9-6102-45D6-AC06-61519ADE4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EE11-C664-4BAC-83F8-065FFE7B797F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45F9-6102-45D6-AC06-61519ADE4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EE11-C664-4BAC-83F8-065FFE7B797F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45F9-6102-45D6-AC06-61519ADE4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BEE11-C664-4BAC-83F8-065FFE7B797F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F45F9-6102-45D6-AC06-61519ADE46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Млекопитающие ЮГРЫ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139952" y="5760026"/>
            <a:ext cx="4752528" cy="8373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2"/>
                </a:solidFill>
              </a:rPr>
              <a:t> Приготовила : воспитатель  Торгашова Любовь Викторовна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86877"/>
            <a:ext cx="22860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858218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Медведи</a:t>
            </a:r>
            <a:r>
              <a:rPr lang="ru-RU" sz="1600" b="1" dirty="0"/>
              <a:t> - мощные коренастые звери с короткими крепкими ногами и маленьким хвостом. Широкие плоские лапы снабжены пятью длинными и острыми, как бритвы когтями, которые не втягиваются в подушечки, как у кошек. Все тело зверя покрыто густым мехом разной окраски и длины. Глаза и круглые уши сравнительно невелики для массивной головы. Нос влажный и блестящий, как у собаки.</a:t>
            </a:r>
            <a:br>
              <a:rPr lang="ru-RU" sz="1600" b="1" dirty="0"/>
            </a:br>
            <a:r>
              <a:rPr lang="ru-RU" sz="1600" b="1" dirty="0"/>
              <a:t>Обычно медведь передвигается вразвалку на всех четырех, хотя иногда может встать на задние лапы и проковылять несколько </a:t>
            </a:r>
            <a:r>
              <a:rPr lang="ru-RU" sz="1600" b="1" dirty="0" smtClean="0"/>
              <a:t>шагов.</a:t>
            </a:r>
            <a:endParaRPr lang="ru-RU" sz="16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761" y="4725144"/>
            <a:ext cx="4608512" cy="2132855"/>
          </a:xfrm>
        </p:spPr>
      </p:pic>
    </p:spTree>
    <p:extLst>
      <p:ext uri="{BB962C8B-B14F-4D97-AF65-F5344CB8AC3E}">
        <p14:creationId xmlns:p14="http://schemas.microsoft.com/office/powerpoint/2010/main" val="16338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201622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Лось 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/>
              <a:t>По </a:t>
            </a:r>
            <a:r>
              <a:rPr lang="ru-RU" sz="1600" b="1" dirty="0"/>
              <a:t>внешнему облику лось </a:t>
            </a:r>
            <a:r>
              <a:rPr lang="ru-RU" sz="1600" b="1" dirty="0" smtClean="0"/>
              <a:t> </a:t>
            </a:r>
            <a:r>
              <a:rPr lang="ru-RU" sz="1600" b="1" dirty="0"/>
              <a:t>заметно отличается от других оленей.   </a:t>
            </a:r>
            <a:r>
              <a:rPr lang="ru-RU" sz="1600" b="1" dirty="0" smtClean="0"/>
              <a:t> </a:t>
            </a:r>
            <a:r>
              <a:rPr lang="ru-RU" sz="1600" b="1" dirty="0"/>
              <a:t>Туловище и шея у него короткие, </a:t>
            </a:r>
            <a:r>
              <a:rPr lang="ru-RU" sz="1600" b="1" dirty="0" smtClean="0"/>
              <a:t>холка  </a:t>
            </a:r>
            <a:r>
              <a:rPr lang="ru-RU" sz="1600" b="1" dirty="0"/>
              <a:t>высокая, в виде горба. Ноги сильно </a:t>
            </a:r>
            <a:r>
              <a:rPr lang="ru-RU" sz="1600" b="1" dirty="0" smtClean="0"/>
              <a:t> </a:t>
            </a:r>
            <a:r>
              <a:rPr lang="ru-RU" sz="1600" b="1" dirty="0"/>
              <a:t>вытянутые, поэтому, чтобы напиться, лось вынужден заходить глубоко в воду или становиться на колени передних ног. Лоси питаются древесно-кустарниковой и травянистой растительностью, лишайниками и грибами. Летом они поедают листья, кормятся водными и околоводными растениями (вахта, калужница, кубышки, кувшинки, хвощи), а также травами — кипреем, щавелём. В конце лета отыскивают шляпочные грибы, веточки черники и брусники с ягодами. К ноябрю полностью переходят на веточный корм. К числу основных зимних кормов лосей относятся ива, сосна, осина, рябина, берёза, малина; в оттепели они гложут кору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4237" y="5157192"/>
            <a:ext cx="3816424" cy="10409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35696" y="4149080"/>
            <a:ext cx="4392488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214625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Заяц – беляк </a:t>
            </a:r>
            <a:r>
              <a:rPr lang="ru-RU" sz="1600" b="1" dirty="0"/>
              <a:t>В тайге у зайцев-беляков нет постоянного убежища. Днем они чутко спят, затаившись мордой к ветру среди травы, под кустами, а зимой — в снежной ямке. По ночам, а также в сумерки и перед рассветом они кормятся, а с наступлением дня залегают где-либо в новом месте. Летом зайцы-беляки поедают злаки, бобовые растения, осоку, хвою лиственниц, </a:t>
            </a:r>
            <a:r>
              <a:rPr lang="ru-RU" sz="1600" b="1" dirty="0" err="1"/>
              <a:t>бесшляпочные</a:t>
            </a:r>
            <a:r>
              <a:rPr lang="ru-RU" sz="1600" b="1" dirty="0"/>
              <a:t> грибы — оленьи трюфели, а зимой — мелкие ветки и </a:t>
            </a:r>
            <a:r>
              <a:rPr lang="ru-RU" sz="1600" b="1" dirty="0" smtClean="0"/>
              <a:t>кору деревьев </a:t>
            </a:r>
            <a:r>
              <a:rPr lang="ru-RU" sz="1600" b="1" dirty="0"/>
              <a:t>и кустарников, а также сено вокруг стогов. С наступлением весны начинается                                                     размножение зайцев, которое </a:t>
            </a:r>
            <a:r>
              <a:rPr lang="ru-RU" sz="1600" b="1" dirty="0" smtClean="0"/>
              <a:t> </a:t>
            </a:r>
            <a:r>
              <a:rPr lang="ru-RU" sz="1600" b="1" dirty="0"/>
              <a:t>повторяется за лето 2—3 раза. </a:t>
            </a:r>
            <a:r>
              <a:rPr lang="ru-RU" sz="1600" b="1" dirty="0" smtClean="0"/>
              <a:t>Зайчиха </a:t>
            </a:r>
            <a:r>
              <a:rPr lang="ru-RU" sz="1600" b="1" dirty="0"/>
              <a:t>не устраивает для новорожденных                                                   зайчат гнезда, и они рождаются прямо </a:t>
            </a:r>
            <a:r>
              <a:rPr lang="ru-RU" sz="1600" b="1" dirty="0" smtClean="0"/>
              <a:t> </a:t>
            </a:r>
            <a:r>
              <a:rPr lang="ru-RU" sz="1600" b="1" dirty="0"/>
              <a:t>на земле среди травы в неглубокой ямке</a:t>
            </a:r>
            <a:br>
              <a:rPr lang="ru-RU" sz="1600" b="1" dirty="0"/>
            </a:br>
            <a:endParaRPr lang="ru-RU" sz="16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95937" y="3501008"/>
            <a:ext cx="2592288" cy="3356992"/>
          </a:xfrm>
        </p:spPr>
      </p:pic>
    </p:spTree>
    <p:extLst>
      <p:ext uri="{BB962C8B-B14F-4D97-AF65-F5344CB8AC3E}">
        <p14:creationId xmlns:p14="http://schemas.microsoft.com/office/powerpoint/2010/main" val="37269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3" y="4601237"/>
            <a:ext cx="320384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75856" y="4572000"/>
            <a:ext cx="238516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69" y="4572000"/>
            <a:ext cx="2818439" cy="23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64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32267"/>
            <a:ext cx="4392488" cy="1696821"/>
          </a:xfrm>
        </p:spPr>
        <p:txBody>
          <a:bodyPr>
            <a:normAutofit/>
          </a:bodyPr>
          <a:lstStyle/>
          <a:p>
            <a:r>
              <a:rPr lang="ru-RU" sz="1600" b="1" dirty="0"/>
              <a:t>В Югре 32 вида млекопитающих (северный олень, лось, медведь, росомаха, выдра, лисица, песец, горностай, колонок, ласка, норка американская, белка, бурундук, ондатра, соболь, заяц-беляк и др.). </a:t>
            </a:r>
            <a:r>
              <a:rPr lang="ru-RU" sz="1600" b="1" dirty="0" smtClean="0"/>
              <a:t>О некоторых из видов я вам хочу рассказать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491880" y="5665505"/>
            <a:ext cx="2448272" cy="11597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91" y="-28275"/>
            <a:ext cx="2259012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83" y="4941168"/>
            <a:ext cx="22844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9501" y="4869730"/>
            <a:ext cx="23145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4751" y="32267"/>
            <a:ext cx="221932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7864" y="5229200"/>
            <a:ext cx="2736304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783" y="2420888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71856" y="2311042"/>
            <a:ext cx="18589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62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БЕЛКА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Из всех наших грызунов белка едва ли не самый резвый, непоседливый зверёк. В теплую погоду летом белка постоянно в движении: она быстро спускается с ели на землю, тотчас быстро взлетает по стволу обратно, цепляясь за кору дерева длинными и острыми когтями. Длинные задние лапки белки, как сильная пружина, дают такой толчок её телу, что зверёк перелетает расстояние до 10 метров. В это время её пушистый длинный хвост, как раскрытый парашют, помогает белке держаться в воздухе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4581128"/>
            <a:ext cx="5328592" cy="15450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3212976"/>
            <a:ext cx="6192687" cy="350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71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45024"/>
            <a:ext cx="8291264" cy="2520280"/>
          </a:xfrm>
        </p:spPr>
        <p:txBody>
          <a:bodyPr>
            <a:normAutofit/>
          </a:bodyPr>
          <a:lstStyle/>
          <a:p>
            <a:r>
              <a:rPr lang="ru-RU" sz="1400" b="1" dirty="0"/>
              <a:t>Несмотря на свою очень теплую шубу, белка зимой в сильные морозы совсем не выходит из гнезда. В холодную погоду она спит 20-22 часа в сутки. В теплую погоду зверёк на кормёжке задерживается дольше. Питается белка семенами еловых шишек и запасами кормов, заготовленными с лета и осени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6632"/>
            <a:ext cx="7344816" cy="18002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b="1" dirty="0"/>
              <a:t>Ранней весной при наступлении солнечной погоды в беличьем гнезде появляются очень маленькие слепые бельчата. Белка кормит своих детёнышей молоком месяца два, В июне бельчата уже начинают выбегать из гнезда, спускаться на землю, лакомиться ягодами и молодыми грибами. В конце лета и осенью белка собирает грибы - готовит себе пищу на зиму. За осень </a:t>
            </a:r>
            <a:r>
              <a:rPr lang="ru-RU" b="1" dirty="0" smtClean="0"/>
              <a:t>грибы </a:t>
            </a:r>
            <a:r>
              <a:rPr lang="ru-RU" b="1" dirty="0"/>
              <a:t>засохнут, да так и останутся там висеть, пока в один из зимних дней белка их не разыщет и не съест. Помимо грибов белка заготавливает орехи и жёлуди. К зиме белки не только запасают еду: они заботятся об утеплении своих жилищ. С наступлением осени хлопотливые зверьки затыкают увядшей травой и мхом щели в гнёздах, устраивают толстую подстилку. В гнезде очень тепло. Оно так плотно сложено, что зимой, даже когда белка отсутствует, в нём сохраняется тепло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872" y="2708920"/>
            <a:ext cx="2062043" cy="170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rgbClr val="FF0000"/>
                </a:solidFill>
              </a:rPr>
              <a:t>Лиса</a:t>
            </a:r>
            <a:r>
              <a:rPr lang="ru-RU" sz="1800" dirty="0" smtClean="0"/>
              <a:t>  </a:t>
            </a:r>
            <a:r>
              <a:rPr lang="ru-RU" sz="1400" b="1" dirty="0"/>
              <a:t>Лиса красива: пышный хвост, составляющий </a:t>
            </a:r>
            <a:r>
              <a:rPr lang="ru-RU" sz="1400" b="1" dirty="0" smtClean="0"/>
              <a:t>немного </a:t>
            </a:r>
            <a:r>
              <a:rPr lang="ru-RU" sz="1400" b="1" dirty="0"/>
              <a:t>меньше половины </a:t>
            </a:r>
            <a:r>
              <a:rPr lang="ru-RU" sz="1400" b="1" dirty="0" smtClean="0"/>
              <a:t>длины тела,  </a:t>
            </a:r>
            <a:r>
              <a:rPr lang="ru-RU" sz="1400" b="1" dirty="0"/>
              <a:t>рыжая шуба и плутоватая узконосая </a:t>
            </a:r>
            <a:r>
              <a:rPr lang="ru-RU" sz="1400" b="1" dirty="0" smtClean="0"/>
              <a:t>мордочка </a:t>
            </a:r>
            <a:r>
              <a:rPr lang="ru-RU" sz="1400" b="1" dirty="0"/>
              <a:t>с красивыми карими глазами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3"/>
            <a:ext cx="8147248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Основная еда лис - зайцы. Впрочем, лисы прекрасно обходятся и без зайчатины. Подсчитано, что в рационе лисицы более трехсот различных животных - от насекомых до крупных птиц. И все же основная пища лисы - грызуны.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4005064"/>
            <a:ext cx="4968552" cy="271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92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Северный олень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1600" b="1" dirty="0"/>
              <a:t>Северный олень невелик. Рожки появляются в возрасте 2 недель , С матерью он ходит, как правило, 2 - 3 года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720" y="3429000"/>
            <a:ext cx="4968552" cy="3240360"/>
          </a:xfrm>
        </p:spPr>
      </p:pic>
    </p:spTree>
    <p:extLst>
      <p:ext uri="{BB962C8B-B14F-4D97-AF65-F5344CB8AC3E}">
        <p14:creationId xmlns:p14="http://schemas.microsoft.com/office/powerpoint/2010/main" val="2766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Бурундук </a:t>
            </a:r>
            <a:r>
              <a:rPr lang="ru-RU" sz="1600" dirty="0"/>
              <a:t>— </a:t>
            </a:r>
            <a:r>
              <a:rPr lang="ru-RU" sz="1600" b="1" dirty="0"/>
              <a:t>маленький, </a:t>
            </a:r>
            <a:r>
              <a:rPr lang="ru-RU" sz="1600" b="1" dirty="0" smtClean="0"/>
              <a:t>изящный,</a:t>
            </a:r>
            <a:br>
              <a:rPr lang="ru-RU" sz="1600" b="1" dirty="0" smtClean="0"/>
            </a:br>
            <a:r>
              <a:rPr lang="ru-RU" sz="1600" b="1" dirty="0" smtClean="0"/>
              <a:t> рыжевато-желтой </a:t>
            </a:r>
            <a:r>
              <a:rPr lang="ru-RU" sz="1600" b="1" dirty="0"/>
              <a:t>окраски зверек . Чем питается. Семена хвойных и лиственных пород, почки, ягоды, насекомые, реже моллюски, лягушки, яйца птиц. Активен в светлое время суток. Ведет себя довольно шумно и часто попадается на глаза. Зимой впадает в спячку, но ложится поздно, в октябре — ноябре, часто после того, когда выпадет снег. Пробуждается в апреле, когда снег еще не сошел полностью</a:t>
            </a:r>
            <a:r>
              <a:rPr lang="ru-RU" sz="1600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4653136"/>
            <a:ext cx="4320480" cy="14730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4500562"/>
            <a:ext cx="468052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52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748464" cy="280831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Росомаха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1600" dirty="0"/>
              <a:t>Внешне напоминает скорее медведя или барсука — тело у неё приземистое, неуклюжее; ноги короткие, задние длиннее передних, из-за чего спина росомахи дугообразно изогнута кверху. Голова большая, морда удлинённая, имеющая тупую форму. Хвост недлинный, очень пушистый. Мех росомахи малоценен, но примечателен тем, что не смерзается на морозе. Росомаха — сильный, осторожный и в то же время дерзкий зверь, ведущий одиночный образ жизни. Логово росомаха устраивает под корнями, и в других укромных местах; кормиться выходит в сумерки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5856" y="4509120"/>
            <a:ext cx="3240360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71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Соболь</a:t>
            </a:r>
            <a:r>
              <a:rPr lang="ru-RU" sz="1600" b="1" dirty="0">
                <a:solidFill>
                  <a:srgbClr val="FF0000"/>
                </a:solidFill>
              </a:rPr>
              <a:t/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/>
              <a:t>Характерный обитатель сибирской тайги. Ловкий и очень сильный для своих размеров хищник. Ведет наземный образ жизни. Передвигается прыжками. Соболь активен в сумерки, ночью, но часто охотится и днём. Охотно питается растительной пищей. Любимая пища — кедровые орехи, рябина, голубика. Охотно поедает ягоды брусники, черники, черёмухи, шиповника, </a:t>
            </a:r>
            <a:r>
              <a:rPr lang="ru-RU" sz="1600" b="1" dirty="0" smtClean="0"/>
              <a:t>смородины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43808" y="4509120"/>
            <a:ext cx="3960440" cy="2348879"/>
          </a:xfrm>
        </p:spPr>
      </p:pic>
    </p:spTree>
    <p:extLst>
      <p:ext uri="{BB962C8B-B14F-4D97-AF65-F5344CB8AC3E}">
        <p14:creationId xmlns:p14="http://schemas.microsoft.com/office/powerpoint/2010/main" val="41041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est_wat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forest_water</Template>
  <TotalTime>73</TotalTime>
  <Words>594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forest_water</vt:lpstr>
      <vt:lpstr>Млекопитающие ЮГРЫ</vt:lpstr>
      <vt:lpstr>В Югре 32 вида млекопитающих (северный олень, лось, медведь, росомаха, выдра, лисица, песец, горностай, колонок, ласка, норка американская, белка, бурундук, ондатра, соболь, заяц-беляк и др.). О некоторых из видов я вам хочу рассказать</vt:lpstr>
      <vt:lpstr>БЕЛКА Из всех наших грызунов белка едва ли не самый резвый, непоседливый зверёк. В теплую погоду летом белка постоянно в движении: она быстро спускается с ели на землю, тотчас быстро взлетает по стволу обратно, цепляясь за кору дерева длинными и острыми когтями. Длинные задние лапки белки, как сильная пружина, дают такой толчок её телу, что зверёк перелетает расстояние до 10 метров. В это время её пушистый длинный хвост, как раскрытый парашют, помогает белке держаться в воздухе</vt:lpstr>
      <vt:lpstr>Несмотря на свою очень теплую шубу, белка зимой в сильные морозы совсем не выходит из гнезда. В холодную погоду она спит 20-22 часа в сутки. В теплую погоду зверёк на кормёжке задерживается дольше. Питается белка семенами еловых шишек и запасами кормов, заготовленными с лета и осени</vt:lpstr>
      <vt:lpstr>Лиса  Лиса красива: пышный хвост, составляющий немного меньше половины длины тела,  рыжая шуба и плутоватая узконосая мордочка с красивыми карими глазами</vt:lpstr>
      <vt:lpstr>Северный олень Северный олень невелик. Рожки появляются в возрасте 2 недель , С матерью он ходит, как правило, 2 - 3 года</vt:lpstr>
      <vt:lpstr>Бурундук — маленький, изящный,  рыжевато-желтой окраски зверек . Чем питается. Семена хвойных и лиственных пород, почки, ягоды, насекомые, реже моллюски, лягушки, яйца птиц. Активен в светлое время суток. Ведет себя довольно шумно и часто попадается на глаза. Зимой впадает в спячку, но ложится поздно, в октябре — ноябре, часто после того, когда выпадет снег. Пробуждается в апреле, когда снег еще не сошел полностью. </vt:lpstr>
      <vt:lpstr>Росомаха Внешне напоминает скорее медведя или барсука — тело у неё приземистое, неуклюжее; ноги короткие, задние длиннее передних, из-за чего спина росомахи дугообразно изогнута кверху. Голова большая, морда удлинённая, имеющая тупую форму. Хвост недлинный, очень пушистый. Мех росомахи малоценен, но примечателен тем, что не смерзается на морозе. Росомаха — сильный, осторожный и в то же время дерзкий зверь, ведущий одиночный образ жизни. Логово росомаха устраивает под корнями, и в других укромных местах; кормиться выходит в сумерки</vt:lpstr>
      <vt:lpstr>Соболь Характерный обитатель сибирской тайги. Ловкий и очень сильный для своих размеров хищник. Ведет наземный образ жизни. Передвигается прыжками. Соболь активен в сумерки, ночью, но часто охотится и днём. Охотно питается растительной пищей. Любимая пища — кедровые орехи, рябина, голубика. Охотно поедает ягоды брусники, черники, черёмухи, шиповника, смородины.</vt:lpstr>
      <vt:lpstr> Медведи - мощные коренастые звери с короткими крепкими ногами и маленьким хвостом. Широкие плоские лапы снабжены пятью длинными и острыми, как бритвы когтями, которые не втягиваются в подушечки, как у кошек. Все тело зверя покрыто густым мехом разной окраски и длины. Глаза и круглые уши сравнительно невелики для массивной головы. Нос влажный и блестящий, как у собаки. Обычно медведь передвигается вразвалку на всех четырех, хотя иногда может встать на задние лапы и проковылять несколько шагов.</vt:lpstr>
      <vt:lpstr>Лось  По внешнему облику лось  заметно отличается от других оленей.    Туловище и шея у него короткие, холка  высокая, в виде горба. Ноги сильно  вытянутые, поэтому, чтобы напиться, лось вынужден заходить глубоко в воду или становиться на колени передних ног. Лоси питаются древесно-кустарниковой и травянистой растительностью, лишайниками и грибами. Летом они поедают листья, кормятся водными и околоводными растениями (вахта, калужница, кубышки, кувшинки, хвощи), а также травами — кипреем, щавелём. В конце лета отыскивают шляпочные грибы, веточки черники и брусники с ягодами. К ноябрю полностью переходят на веточный корм. К числу основных зимних кормов лосей относятся ива, сосна, осина, рябина, берёза, малина; в оттепели они гложут кору</vt:lpstr>
      <vt:lpstr>Заяц – беляк В тайге у зайцев-беляков нет постоянного убежища. Днем они чутко спят, затаившись мордой к ветру среди травы, под кустами, а зимой — в снежной ямке. По ночам, а также в сумерки и перед рассветом они кормятся, а с наступлением дня залегают где-либо в новом месте. Летом зайцы-беляки поедают злаки, бобовые растения, осоку, хвою лиственниц, бесшляпочные грибы — оленьи трюфели, а зимой — мелкие ветки и кору деревьев и кустарников, а также сено вокруг стогов. С наступлением весны начинается                                                     размножение зайцев, которое  повторяется за лето 2—3 раза. Зайчиха не устраивает для новорожденных                                                   зайчат гнезда, и они рождаются прямо  на земле среди травы в неглубокой ямке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Млекопитающие ЮГРЫ</dc:title>
  <dc:creator>PK</dc:creator>
  <cp:lastModifiedBy>PK</cp:lastModifiedBy>
  <cp:revision>8</cp:revision>
  <dcterms:created xsi:type="dcterms:W3CDTF">2020-06-09T13:05:21Z</dcterms:created>
  <dcterms:modified xsi:type="dcterms:W3CDTF">2020-06-09T14:18:46Z</dcterms:modified>
</cp:coreProperties>
</file>