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0E32A4-DC94-4DB9-8179-89CEE22E3D15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0C20C3-964A-44EA-8396-296787C06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BCB1-E8B9-40D5-8D96-FA391F0692EA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7605-9466-4683-B88F-A04C80FCB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D76C-A9C8-43EF-A1A1-F2B38A79025A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D8B6-A881-45C1-AE7C-DF2FFC1CE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4755-26EF-4D6C-A0F5-0E514E802D77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3CE3-7253-42D0-84C3-34A968B39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2081-C582-4490-AA93-67BDC9F77925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CAFA-A277-4A97-BF17-CF1135D3E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2F21-C31C-4592-A080-7D2A44DF77DD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9317-15CB-4B09-ABAB-D2A63A7AD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272F-7A0B-484B-B930-EAC9ECBB315A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7D33-BF64-429A-9724-929128DA3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F23D-B0F5-4DDC-A240-136BE173EF7D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A2E8-0CC7-4C90-87F9-E7A6EB5C5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A587-8DDA-4D0F-B95F-95FC4D421415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E9AE8-25BC-4BF2-8F05-6945FD2EC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CB5C-267F-496E-9B43-D6AE88B9E81E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BA5E-25E6-43AB-8F38-81CB3438A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DCDB-C011-4793-9796-63E721956038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F571-6427-4726-8E16-F9E87292A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E5F5-8C4C-4F90-8F81-7C1E330A5000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81F0-1BC0-4C3A-AB10-291518956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26B16D-AD19-4C1F-A908-78C5574FAF74}" type="datetime1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EA90EA-3EA3-4717-9823-30AC5606E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44408" cy="1656184"/>
          </a:xfrm>
        </p:spPr>
        <p:txBody>
          <a:bodyPr/>
          <a:lstStyle/>
          <a:p>
            <a:r>
              <a:rPr lang="ru-RU" sz="6000" dirty="0" smtClean="0">
                <a:solidFill>
                  <a:srgbClr val="0070C0"/>
                </a:solidFill>
              </a:rPr>
              <a:t>В гостях у сказки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3501008"/>
            <a:ext cx="6400800" cy="1966342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автор -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руко</a:t>
            </a:r>
            <a:r>
              <a:rPr lang="ru-RU" dirty="0" smtClean="0">
                <a:solidFill>
                  <a:srgbClr val="FF0000"/>
                </a:solidFill>
              </a:rPr>
              <a:t> Торгашова Любовь Викторовна , воспитатель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•    развитие общей культуры ребенка средствами театральной деятельности;</a:t>
            </a:r>
          </a:p>
          <a:p>
            <a:pPr>
              <a:buNone/>
            </a:pPr>
            <a:r>
              <a:rPr lang="ru-RU" sz="2400" dirty="0" smtClean="0"/>
              <a:t> •    формирования умений и навыков самостоятельного анализа художественных произведений для развития творческих способностей, самореализации личности ребенка;</a:t>
            </a:r>
          </a:p>
          <a:p>
            <a:pPr>
              <a:buNone/>
            </a:pPr>
            <a:r>
              <a:rPr lang="ru-RU" sz="2400" dirty="0" smtClean="0"/>
              <a:t> •    выявление и развитие индивидуальных природных способностей детей;</a:t>
            </a:r>
          </a:p>
          <a:p>
            <a:pPr>
              <a:buNone/>
            </a:pPr>
            <a:r>
              <a:rPr lang="ru-RU" sz="2400" dirty="0" smtClean="0"/>
              <a:t> •    развитие устойчивого интереса к таким видам искусства, как театр, музыка, хореография;</a:t>
            </a:r>
          </a:p>
          <a:p>
            <a:pPr>
              <a:buNone/>
            </a:pPr>
            <a:r>
              <a:rPr lang="ru-RU" sz="2400" dirty="0" smtClean="0"/>
              <a:t> •    формирование базовых психологических качеств: самостоятельность, уверенность, </a:t>
            </a:r>
            <a:r>
              <a:rPr lang="ru-RU" sz="2400" dirty="0" err="1" smtClean="0"/>
              <a:t>эмпатия</a:t>
            </a:r>
            <a:r>
              <a:rPr lang="ru-RU" sz="2400" dirty="0" smtClean="0"/>
              <a:t>, толерантность;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92081-C582-4490-AA93-67BDC9F77925}" type="datetime1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2CAFA-A277-4A97-BF17-CF1135D3EF0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6386" name="Picture 2" descr="C:\Users\ххх\Desktop\Новая папкана призентацию\DSCN4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396885" cy="2547664"/>
          </a:xfrm>
          <a:prstGeom prst="rect">
            <a:avLst/>
          </a:prstGeom>
          <a:noFill/>
        </p:spPr>
      </p:pic>
      <p:pic>
        <p:nvPicPr>
          <p:cNvPr id="16387" name="Picture 3" descr="C:\Users\ххх\Desktop\Новая папкана призентацию\DSCN4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501008"/>
            <a:ext cx="1944216" cy="2812204"/>
          </a:xfrm>
          <a:prstGeom prst="rect">
            <a:avLst/>
          </a:prstGeom>
          <a:noFill/>
        </p:spPr>
      </p:pic>
      <p:pic>
        <p:nvPicPr>
          <p:cNvPr id="16388" name="Picture 4" descr="C:\Users\ххх\Desktop\Новая папкана призентацию\DSCN4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530" y="188640"/>
            <a:ext cx="3360373" cy="2520280"/>
          </a:xfrm>
          <a:prstGeom prst="rect">
            <a:avLst/>
          </a:prstGeom>
          <a:noFill/>
        </p:spPr>
      </p:pic>
      <p:pic>
        <p:nvPicPr>
          <p:cNvPr id="16389" name="Picture 5" descr="C:\Users\ххх\Desktop\Новая папкана призентацию\DSCN46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429000"/>
            <a:ext cx="3840426" cy="2880320"/>
          </a:xfrm>
          <a:prstGeom prst="rect">
            <a:avLst/>
          </a:prstGeom>
          <a:noFill/>
        </p:spPr>
      </p:pic>
      <p:pic>
        <p:nvPicPr>
          <p:cNvPr id="16390" name="Picture 6" descr="C:\Users\ххх\Desktop\Новая папкана призентацию\WP_20151023_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5610" y="3501008"/>
            <a:ext cx="219614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410" name="Picture 2" descr="C:\Users\ххх\Desktop\Новая папкана призентацию\DSCN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232512"/>
            <a:ext cx="2160240" cy="2260384"/>
          </a:xfrm>
          <a:prstGeom prst="rect">
            <a:avLst/>
          </a:prstGeom>
          <a:noFill/>
        </p:spPr>
      </p:pic>
      <p:pic>
        <p:nvPicPr>
          <p:cNvPr id="17411" name="Picture 3" descr="C:\Users\ххх\Desktop\Новая папкана призентацию\P1050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646"/>
            <a:ext cx="2424269" cy="2250250"/>
          </a:xfrm>
          <a:prstGeom prst="rect">
            <a:avLst/>
          </a:prstGeom>
          <a:noFill/>
        </p:spPr>
      </p:pic>
      <p:pic>
        <p:nvPicPr>
          <p:cNvPr id="17412" name="Picture 4" descr="C:\Users\ххх\Desktop\Новая папкана призентацию\P1050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80728"/>
            <a:ext cx="3040338" cy="2736304"/>
          </a:xfrm>
          <a:prstGeom prst="rect">
            <a:avLst/>
          </a:prstGeom>
          <a:noFill/>
        </p:spPr>
      </p:pic>
      <p:pic>
        <p:nvPicPr>
          <p:cNvPr id="17413" name="Picture 5" descr="C:\Users\ххх\Desktop\Новая папкана призентацию\P10505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8117" y="4221088"/>
            <a:ext cx="3192355" cy="2394266"/>
          </a:xfrm>
          <a:prstGeom prst="rect">
            <a:avLst/>
          </a:prstGeom>
          <a:noFill/>
        </p:spPr>
      </p:pic>
      <p:pic>
        <p:nvPicPr>
          <p:cNvPr id="17414" name="Picture 6" descr="C:\Users\ххх\Desktop\Новая папкана призентацию\P10505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185084"/>
            <a:ext cx="3312367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8434" name="Picture 2" descr="C:\Users\ххх\Desktop\Новая папкана призентацию\P1050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32856"/>
            <a:ext cx="3227851" cy="2420888"/>
          </a:xfrm>
          <a:prstGeom prst="rect">
            <a:avLst/>
          </a:prstGeom>
          <a:noFill/>
        </p:spPr>
      </p:pic>
      <p:pic>
        <p:nvPicPr>
          <p:cNvPr id="18435" name="Picture 3" descr="C:\Users\ххх\Desktop\Новая папкана призентацию\WP_20151023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3735"/>
            <a:ext cx="3024336" cy="1944899"/>
          </a:xfrm>
          <a:prstGeom prst="rect">
            <a:avLst/>
          </a:prstGeom>
          <a:noFill/>
        </p:spPr>
      </p:pic>
      <p:pic>
        <p:nvPicPr>
          <p:cNvPr id="18436" name="Picture 4" descr="C:\Users\ххх\Desktop\Новая папкана призентацию\Фото ДЕТИ- АКТЕРЫ\P1050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629"/>
            <a:ext cx="2880320" cy="2160142"/>
          </a:xfrm>
          <a:prstGeom prst="rect">
            <a:avLst/>
          </a:prstGeom>
          <a:noFill/>
        </p:spPr>
      </p:pic>
      <p:pic>
        <p:nvPicPr>
          <p:cNvPr id="18437" name="Picture 5" descr="C:\Users\ххх\Desktop\ФОТО ТЕАТР\Фото ДЕТИ- АКТЕРЫ\P1050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536" y="4625752"/>
            <a:ext cx="2532904" cy="1899592"/>
          </a:xfrm>
          <a:prstGeom prst="rect">
            <a:avLst/>
          </a:prstGeom>
          <a:noFill/>
        </p:spPr>
      </p:pic>
      <p:pic>
        <p:nvPicPr>
          <p:cNvPr id="18438" name="Picture 6" descr="C:\Users\ххх\Desktop\ФОТО ТЕАТР\Фото ДЕТИ- АКТЕРЫ\P10503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546" y="4671237"/>
            <a:ext cx="2568270" cy="1926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9458" name="Picture 2" descr="C:\Users\ххх\Desktop\ФОТО ТЕАТР\Фото ДЕТИ- АКТЕРЫ\P105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989" y="188631"/>
            <a:ext cx="3072492" cy="2304265"/>
          </a:xfrm>
          <a:prstGeom prst="rect">
            <a:avLst/>
          </a:prstGeom>
          <a:noFill/>
        </p:spPr>
      </p:pic>
      <p:pic>
        <p:nvPicPr>
          <p:cNvPr id="19459" name="Picture 3" descr="C:\Users\ххх\Desktop\ФОТО ТЕАТР\Фото ДЕТИ- АКТЕРЫ\P105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4304"/>
            <a:ext cx="3134276" cy="2350600"/>
          </a:xfrm>
          <a:prstGeom prst="rect">
            <a:avLst/>
          </a:prstGeom>
          <a:noFill/>
        </p:spPr>
      </p:pic>
      <p:pic>
        <p:nvPicPr>
          <p:cNvPr id="19460" name="Picture 4" descr="C:\Users\ххх\Desktop\ФОТО ТЕАТР\Фото ДЕТИ- АКТЕРЫ\P105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08920"/>
            <a:ext cx="2483755" cy="1862732"/>
          </a:xfrm>
          <a:prstGeom prst="rect">
            <a:avLst/>
          </a:prstGeom>
          <a:noFill/>
        </p:spPr>
      </p:pic>
      <p:pic>
        <p:nvPicPr>
          <p:cNvPr id="19461" name="Picture 5" descr="C:\Users\ххх\Desktop\ФОТО ТЕАТР\Фото ДЕТИ- АКТЕРЫ\P1050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6151" y="4437112"/>
            <a:ext cx="2832313" cy="2124235"/>
          </a:xfrm>
          <a:prstGeom prst="rect">
            <a:avLst/>
          </a:prstGeom>
          <a:noFill/>
        </p:spPr>
      </p:pic>
      <p:pic>
        <p:nvPicPr>
          <p:cNvPr id="19462" name="Picture 6" descr="C:\Users\ххх\Desktop\ФОТО ТЕАТР\Фото ДЕТИ- АКТЕРЫ\P1050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540" y="4455114"/>
            <a:ext cx="2760307" cy="2070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482" name="Picture 2" descr="C:\Users\ххх\Desktop\ФОТО ТЕАТР\Фото ДЕТИ- АКТЕРЫ\P1050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921" y="188631"/>
            <a:ext cx="2706559" cy="2029828"/>
          </a:xfrm>
          <a:prstGeom prst="rect">
            <a:avLst/>
          </a:prstGeom>
          <a:noFill/>
        </p:spPr>
      </p:pic>
      <p:pic>
        <p:nvPicPr>
          <p:cNvPr id="20483" name="Picture 3" descr="C:\Users\ххх\Desktop\ФОТО ТЕАТР\Фото ДЕТИ- АКТЕРЫ\P1050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2520280" cy="1890124"/>
          </a:xfrm>
          <a:prstGeom prst="rect">
            <a:avLst/>
          </a:prstGeom>
          <a:noFill/>
        </p:spPr>
      </p:pic>
      <p:pic>
        <p:nvPicPr>
          <p:cNvPr id="20484" name="Picture 4" descr="C:\Users\ххх\Desktop\ФОТО ТЕАТР\Фото ДЕТИ- АКТЕРЫ\P1050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628"/>
            <a:ext cx="2815081" cy="2111215"/>
          </a:xfrm>
          <a:prstGeom prst="rect">
            <a:avLst/>
          </a:prstGeom>
          <a:noFill/>
        </p:spPr>
      </p:pic>
      <p:pic>
        <p:nvPicPr>
          <p:cNvPr id="20485" name="Picture 5" descr="C:\Users\ххх\Desktop\ФОТО ТЕАТР\Фото ДЕТИ- АКТЕРЫ\P10503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564904"/>
            <a:ext cx="2574019" cy="1930427"/>
          </a:xfrm>
          <a:prstGeom prst="rect">
            <a:avLst/>
          </a:prstGeom>
          <a:noFill/>
        </p:spPr>
      </p:pic>
      <p:pic>
        <p:nvPicPr>
          <p:cNvPr id="20486" name="Picture 6" descr="C:\Users\ххх\Desktop\ФОТО ТЕАТР\Фото ДЕТИ- АКТЕРЫ\P10503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3891" y="4495526"/>
            <a:ext cx="2898589" cy="2173844"/>
          </a:xfrm>
          <a:prstGeom prst="rect">
            <a:avLst/>
          </a:prstGeom>
          <a:noFill/>
        </p:spPr>
      </p:pic>
      <p:pic>
        <p:nvPicPr>
          <p:cNvPr id="20487" name="Picture 7" descr="C:\Users\ххх\Desktop\ФОТО ТЕАТР\Фото ДЕТИ- АКТЕРЫ\P10503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30" y="4423517"/>
            <a:ext cx="2994593" cy="2245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CB5C-267F-496E-9B43-D6AE88B9E81E}" type="datetime1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1506" name="Picture 2" descr="C:\Users\ххх\Desktop\Новая папкана призентацию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709" y="245747"/>
            <a:ext cx="3158755" cy="1962540"/>
          </a:xfrm>
          <a:prstGeom prst="rect">
            <a:avLst/>
          </a:prstGeom>
          <a:noFill/>
        </p:spPr>
      </p:pic>
      <p:pic>
        <p:nvPicPr>
          <p:cNvPr id="21507" name="Picture 3" descr="C:\Users\ххх\Desktop\Новая папкана призентацию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3036170" cy="1905397"/>
          </a:xfrm>
          <a:prstGeom prst="rect">
            <a:avLst/>
          </a:prstGeom>
          <a:noFill/>
        </p:spPr>
      </p:pic>
      <p:pic>
        <p:nvPicPr>
          <p:cNvPr id="21508" name="Picture 4" descr="C:\Users\ххх\Desktop\Новая папкана призентацию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4540"/>
            <a:ext cx="3170744" cy="1960323"/>
          </a:xfrm>
          <a:prstGeom prst="rect">
            <a:avLst/>
          </a:prstGeom>
          <a:noFill/>
        </p:spPr>
      </p:pic>
      <p:pic>
        <p:nvPicPr>
          <p:cNvPr id="21509" name="Picture 5" descr="C:\Users\ххх\Desktop\Новая папкана призентацию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7"/>
            <a:ext cx="3005574" cy="2266616"/>
          </a:xfrm>
          <a:prstGeom prst="rect">
            <a:avLst/>
          </a:prstGeom>
          <a:noFill/>
        </p:spPr>
      </p:pic>
      <p:pic>
        <p:nvPicPr>
          <p:cNvPr id="21510" name="Picture 6" descr="C:\Users\ххх\Desktop\Новая папкана призентацию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3" y="4338095"/>
            <a:ext cx="3456385" cy="2179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95536" y="620689"/>
            <a:ext cx="8424936" cy="5112568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BA5E-25E6-43AB-8F38-81CB3438A04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55</TotalTime>
  <Words>104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Праздник детский 1</vt:lpstr>
      <vt:lpstr>В гостях у сказки </vt:lpstr>
      <vt:lpstr>ЗАДАЧИ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Наминация «Дучший творческий проект»  художественно- эстетическое развитие тема :» Сад, семья, театр»</dc:title>
  <dc:creator>ххх</dc:creator>
  <dc:description>http://aida.ucoz.ru</dc:description>
  <cp:lastModifiedBy>ххх</cp:lastModifiedBy>
  <cp:revision>10</cp:revision>
  <dcterms:created xsi:type="dcterms:W3CDTF">2016-03-09T17:20:30Z</dcterms:created>
  <dcterms:modified xsi:type="dcterms:W3CDTF">2016-05-20T06:36:19Z</dcterms:modified>
  <cp:category>шаблоны к Powerpoint</cp:category>
</cp:coreProperties>
</file>