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4660"/>
  </p:normalViewPr>
  <p:slideViewPr>
    <p:cSldViewPr>
      <p:cViewPr varScale="1">
        <p:scale>
          <a:sx n="103" d="100"/>
          <a:sy n="103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ACD9-18CA-4B19-9BEB-549B262A7D6E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B23A-9700-4DCD-ABCC-0FEE15E442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8722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Самовар и Ромашка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09120"/>
            <a:ext cx="3999154" cy="187668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Подготовила : Торгашова Л.В. МБДОУ  д/сад №56 «</a:t>
            </a:r>
            <a:r>
              <a:rPr lang="ru-RU" sz="2400" dirty="0" err="1">
                <a:solidFill>
                  <a:srgbClr val="FF0000"/>
                </a:solidFill>
              </a:rPr>
              <a:t>Северяночка</a:t>
            </a:r>
            <a:r>
              <a:rPr lang="ru-RU" sz="2400" dirty="0"/>
              <a:t>»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00B0F0"/>
                </a:solidFill>
              </a:rPr>
              <a:t>Задачи: учить создавать композицию из отдельных деталей; использовать знания и представления об особенностях внешнего вида цветов; закреплять навыки, полученные на занятиях по лепке; развивать эстетическое восприятие; воспитывать любовь к природе, желание передать ее красоту в своем творчестве.</a:t>
            </a:r>
          </a:p>
        </p:txBody>
      </p:sp>
      <p:pic>
        <p:nvPicPr>
          <p:cNvPr id="8194" name="Picture 2" descr="C:\Users\PK\Desktop\Поделка РОМАШКА\P10600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8"/>
          <a:stretch/>
        </p:blipFill>
        <p:spPr bwMode="auto">
          <a:xfrm>
            <a:off x="611560" y="2060848"/>
            <a:ext cx="3500206" cy="27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K\Desktop\Поделка РОМАШКА\P1060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2"/>
          <a:stretch/>
        </p:blipFill>
        <p:spPr bwMode="auto">
          <a:xfrm>
            <a:off x="4788024" y="2060848"/>
            <a:ext cx="3384376" cy="27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1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93096"/>
            <a:ext cx="2304256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PK\Desktop\Поделка РОМАШКА\P10600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2"/>
          <a:stretch/>
        </p:blipFill>
        <p:spPr bwMode="auto">
          <a:xfrm>
            <a:off x="395537" y="3717032"/>
            <a:ext cx="3888432" cy="24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K\Desktop\Поделка РОМАШКА\P10600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" b="12658"/>
          <a:stretch/>
        </p:blipFill>
        <p:spPr bwMode="auto">
          <a:xfrm>
            <a:off x="4788024" y="3717031"/>
            <a:ext cx="3912631" cy="2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K\Desktop\Поделка РОМАШКА\P10600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/>
        </p:blipFill>
        <p:spPr bwMode="auto">
          <a:xfrm>
            <a:off x="467544" y="404664"/>
            <a:ext cx="3816424" cy="26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K\Desktop\Поделка РОМАШКА\P10600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9"/>
          <a:stretch/>
        </p:blipFill>
        <p:spPr bwMode="auto">
          <a:xfrm>
            <a:off x="4789526" y="404664"/>
            <a:ext cx="3927441" cy="25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8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268760"/>
            <a:ext cx="5022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F0"/>
                </a:solidFill>
              </a:rPr>
              <a:t>Творческие люди! </a:t>
            </a:r>
            <a:r>
              <a:rPr lang="ru-RU" sz="4400" b="1" dirty="0" smtClean="0">
                <a:solidFill>
                  <a:srgbClr val="00B0F0"/>
                </a:solidFill>
              </a:rPr>
              <a:t>– </a:t>
            </a:r>
          </a:p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фантазируйте </a:t>
            </a:r>
            <a:r>
              <a:rPr lang="ru-RU" sz="4400" b="1" dirty="0">
                <a:solidFill>
                  <a:srgbClr val="00B0F0"/>
                </a:solidFill>
              </a:rPr>
              <a:t>и творите!</a:t>
            </a:r>
          </a:p>
        </p:txBody>
      </p:sp>
    </p:spTree>
    <p:extLst>
      <p:ext uri="{BB962C8B-B14F-4D97-AF65-F5344CB8AC3E}">
        <p14:creationId xmlns:p14="http://schemas.microsoft.com/office/powerpoint/2010/main" val="28636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335151"/>
          </a:xfrm>
        </p:spPr>
        <p:txBody>
          <a:bodyPr>
            <a:normAutofit/>
          </a:bodyPr>
          <a:lstStyle/>
          <a:p>
            <a:r>
              <a:rPr lang="ru-RU" sz="2400" dirty="0"/>
              <a:t>Идея сделать самовар из теста, возникла как закрепление приемов лепки из соленого теста, дети не </a:t>
            </a:r>
            <a:r>
              <a:rPr lang="ru-RU" sz="2400" dirty="0" err="1"/>
              <a:t>всегла</a:t>
            </a:r>
            <a:r>
              <a:rPr lang="ru-RU" sz="2400" dirty="0"/>
              <a:t> могли показать в лепке выразительность поделки, я приступила к работе, в этот раз мастер- класс </a:t>
            </a:r>
            <a:r>
              <a:rPr lang="ru-RU" sz="2400" dirty="0" smtClean="0"/>
              <a:t>показывала я. </a:t>
            </a:r>
            <a:endParaRPr lang="ru-RU" sz="2400" dirty="0"/>
          </a:p>
        </p:txBody>
      </p:sp>
      <p:pic>
        <p:nvPicPr>
          <p:cNvPr id="1026" name="Picture 2" descr="C:\Users\PK\Desktop\САМОВАР из теста\P10303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4"/>
          <a:stretch/>
        </p:blipFill>
        <p:spPr bwMode="auto">
          <a:xfrm>
            <a:off x="1403648" y="2186850"/>
            <a:ext cx="5890119" cy="41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учить создавать выразительный образ самовара, пользуясь приемом </a:t>
            </a:r>
            <a:r>
              <a:rPr lang="ru-RU" sz="2800" dirty="0" err="1">
                <a:solidFill>
                  <a:srgbClr val="00B0F0"/>
                </a:solidFill>
              </a:rPr>
              <a:t>примазывания</a:t>
            </a:r>
            <a:r>
              <a:rPr lang="ru-RU" sz="2800" dirty="0">
                <a:solidFill>
                  <a:srgbClr val="00B0F0"/>
                </a:solidFill>
              </a:rPr>
              <a:t>, заглаживать поверхность самовара пальцем; развивать  мелкую моторику руки, связную речь, творческое воображение;  формировать интерес к устному народному творчеству; формировать знания детей о быте  народа; воспитывать интерес к фольклору.</a:t>
            </a:r>
          </a:p>
        </p:txBody>
      </p:sp>
    </p:spTree>
    <p:extLst>
      <p:ext uri="{BB962C8B-B14F-4D97-AF65-F5344CB8AC3E}">
        <p14:creationId xmlns:p14="http://schemas.microsoft.com/office/powerpoint/2010/main" val="303596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Оборудование: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соленое тесто,  доска, стеки, </a:t>
            </a:r>
            <a:r>
              <a:rPr lang="ru-RU" sz="2400" dirty="0" err="1">
                <a:solidFill>
                  <a:srgbClr val="00B050"/>
                </a:solidFill>
              </a:rPr>
              <a:t>салфетки,гуашь</a:t>
            </a:r>
            <a:r>
              <a:rPr lang="ru-RU" sz="2400" dirty="0">
                <a:solidFill>
                  <a:srgbClr val="00B050"/>
                </a:solidFill>
              </a:rPr>
              <a:t>, иллюстрации с изображением самоваром.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36912"/>
            <a:ext cx="36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69041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Начало работы: 1.	Взяли воду , муку, соль – замесили тесто.</a:t>
            </a:r>
          </a:p>
        </p:txBody>
      </p:sp>
      <p:pic>
        <p:nvPicPr>
          <p:cNvPr id="3074" name="Picture 2" descr="C:\Users\PK\Desktop\САМОВАР из теста\P10304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682" r="10085" b="12738"/>
          <a:stretch/>
        </p:blipFill>
        <p:spPr bwMode="auto">
          <a:xfrm>
            <a:off x="467544" y="1484784"/>
            <a:ext cx="3814363" cy="302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K\Desktop\САМОВАР из теста\P1030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 b="13903"/>
          <a:stretch/>
        </p:blipFill>
        <p:spPr bwMode="auto">
          <a:xfrm>
            <a:off x="5076056" y="1484784"/>
            <a:ext cx="3816362" cy="30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9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2.</a:t>
            </a:r>
            <a:r>
              <a:rPr lang="ru-RU" dirty="0"/>
              <a:t>	</a:t>
            </a:r>
            <a:r>
              <a:rPr lang="ru-RU" sz="3100" dirty="0">
                <a:solidFill>
                  <a:srgbClr val="FF0000"/>
                </a:solidFill>
              </a:rPr>
              <a:t>На доску выложили </a:t>
            </a:r>
            <a:r>
              <a:rPr lang="ru-RU" sz="3100" dirty="0" err="1">
                <a:solidFill>
                  <a:srgbClr val="FF0000"/>
                </a:solidFill>
              </a:rPr>
              <a:t>фальгу</a:t>
            </a:r>
            <a:r>
              <a:rPr lang="ru-RU" sz="3100" dirty="0">
                <a:solidFill>
                  <a:srgbClr val="FF0000"/>
                </a:solidFill>
              </a:rPr>
              <a:t> и начали из частей собрать «Самовар»</a:t>
            </a:r>
          </a:p>
        </p:txBody>
      </p:sp>
      <p:pic>
        <p:nvPicPr>
          <p:cNvPr id="4098" name="Picture 2" descr="C:\Users\PK\Desktop\САМОВАР из теста\P10304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4"/>
          <a:stretch/>
        </p:blipFill>
        <p:spPr bwMode="auto">
          <a:xfrm>
            <a:off x="395536" y="1412777"/>
            <a:ext cx="3020153" cy="194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K\Desktop\САМОВАР из теста\P10304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5"/>
          <a:stretch/>
        </p:blipFill>
        <p:spPr bwMode="auto">
          <a:xfrm>
            <a:off x="4716016" y="1412776"/>
            <a:ext cx="3096344" cy="19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K\Desktop\САМОВАР из теста\P10304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 bwMode="auto">
          <a:xfrm>
            <a:off x="2123728" y="3789040"/>
            <a:ext cx="4566731" cy="22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1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16824" cy="108012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3.	Добавили все необходимые детали (</a:t>
            </a:r>
            <a:r>
              <a:rPr lang="ru-RU" sz="3100" dirty="0" err="1">
                <a:solidFill>
                  <a:srgbClr val="FF0000"/>
                </a:solidFill>
              </a:rPr>
              <a:t>заварник</a:t>
            </a:r>
            <a:r>
              <a:rPr lang="ru-RU" sz="3100" dirty="0">
                <a:solidFill>
                  <a:srgbClr val="FF0000"/>
                </a:solidFill>
              </a:rPr>
              <a:t>, украшение, ножка)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4.	Далее слепили бублики и печенье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PK\Desktop\САМОВАР из теста\P10304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3"/>
          <a:stretch/>
        </p:blipFill>
        <p:spPr bwMode="auto">
          <a:xfrm>
            <a:off x="971600" y="1484785"/>
            <a:ext cx="2876137" cy="196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K\Desktop\САМОВАР из теста\P1030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 bwMode="auto">
          <a:xfrm>
            <a:off x="4860032" y="1484784"/>
            <a:ext cx="2907546" cy="19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K\Desktop\САМОВАР из теста\P10304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2"/>
          <a:stretch/>
        </p:blipFill>
        <p:spPr bwMode="auto">
          <a:xfrm>
            <a:off x="1009614" y="4149080"/>
            <a:ext cx="2842305" cy="18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K\Desktop\САМОВАР из теста\P10304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" b="13674"/>
          <a:stretch/>
        </p:blipFill>
        <p:spPr bwMode="auto">
          <a:xfrm>
            <a:off x="4860032" y="4104758"/>
            <a:ext cx="2824623" cy="18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8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6.	Когда наш самовар стал твердым , мы его вставили в рамку , посадив на клей</a:t>
            </a:r>
            <a:r>
              <a:rPr lang="ru-RU" dirty="0"/>
              <a:t>.</a:t>
            </a:r>
          </a:p>
        </p:txBody>
      </p:sp>
      <p:pic>
        <p:nvPicPr>
          <p:cNvPr id="6146" name="Picture 2" descr="C:\Users\PK\Desktop\САМОВАР из теста\P10303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4"/>
          <a:stretch/>
        </p:blipFill>
        <p:spPr bwMode="auto">
          <a:xfrm>
            <a:off x="1115617" y="1600201"/>
            <a:ext cx="7056784" cy="39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9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Поделка - Ромашка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7461"/>
            <a:ext cx="8424935" cy="47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63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653b8163161a811d18dd27f688c18751523a"/>
</p:tagLst>
</file>

<file path=ppt/theme/theme1.xml><?xml version="1.0" encoding="utf-8"?>
<a:theme xmlns:a="http://schemas.openxmlformats.org/drawingml/2006/main" name="blue_wav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blue_wave</Template>
  <TotalTime>59</TotalTime>
  <Words>183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blue_wave</vt:lpstr>
      <vt:lpstr>Самовар и Ромашка</vt:lpstr>
      <vt:lpstr>Презентация PowerPoint</vt:lpstr>
      <vt:lpstr>Цели:</vt:lpstr>
      <vt:lpstr>Оборудование:</vt:lpstr>
      <vt:lpstr>Начало работы: 1. Взяли воду , муку, соль – замесили тесто.</vt:lpstr>
      <vt:lpstr>2. На доску выложили фальгу и начали из частей собрать «Самовар»</vt:lpstr>
      <vt:lpstr>3. Добавили все необходимые детали (заварник, украшение, ножка) 4. Далее слепили бублики и печенье </vt:lpstr>
      <vt:lpstr>6. Когда наш самовар стал твердым , мы его вставили в рамку , посадив на клей.</vt:lpstr>
      <vt:lpstr>Поделка - Ромашка</vt:lpstr>
      <vt:lpstr>Задачи: учить создавать композицию из отдельных деталей; использовать знания и представления об особенностях внешнего вида цветов; закреплять навыки, полученные на занятиях по лепке; развивать эстетическое восприятие; воспитывать любовь к природе, желание передать ее красоту в своем творчестве.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Самовар и Ромашка</dc:title>
  <dc:creator>PK</dc:creator>
  <cp:lastModifiedBy>PK</cp:lastModifiedBy>
  <cp:revision>6</cp:revision>
  <dcterms:created xsi:type="dcterms:W3CDTF">2020-06-19T12:04:54Z</dcterms:created>
  <dcterms:modified xsi:type="dcterms:W3CDTF">2020-06-19T13:03:59Z</dcterms:modified>
</cp:coreProperties>
</file>