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0B002-2817-43B9-A564-025E76728668}" type="datetimeFigureOut">
              <a:rPr lang="ru-RU" smtClean="0"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AAF7-DF64-4DE7-BC92-23FE0D3A5F0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1588"/>
            <a:ext cx="7772400" cy="27363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Рисование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 старшей группе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5300" dirty="0">
                <a:solidFill>
                  <a:srgbClr val="FF0000"/>
                </a:solidFill>
              </a:rPr>
              <a:t>Тема: </a:t>
            </a:r>
            <a:r>
              <a:rPr lang="ru-RU" sz="5300">
                <a:solidFill>
                  <a:srgbClr val="FF0000"/>
                </a:solidFill>
              </a:rPr>
              <a:t>«</a:t>
            </a:r>
            <a:r>
              <a:rPr lang="ru-RU" sz="5300" smtClean="0">
                <a:solidFill>
                  <a:srgbClr val="FF0000"/>
                </a:solidFill>
              </a:rPr>
              <a:t>Бабочка»</a:t>
            </a:r>
            <a:r>
              <a:rPr lang="ru-RU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4392488" cy="1800200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Подготовила : Торгашова Л.В. МБДОУ  д/сад №56 «</a:t>
            </a:r>
            <a:r>
              <a:rPr lang="ru-RU" dirty="0" err="1">
                <a:solidFill>
                  <a:srgbClr val="FF0000"/>
                </a:solidFill>
              </a:rPr>
              <a:t>Северяночка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6372200" y="3789039"/>
            <a:ext cx="1584176" cy="15121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884662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86903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3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ПРОГРАММНОЕ </a:t>
            </a:r>
            <a:r>
              <a:rPr lang="ru-RU" dirty="0" err="1" smtClean="0">
                <a:solidFill>
                  <a:srgbClr val="FFFF00"/>
                </a:solidFill>
              </a:rPr>
              <a:t>СОДЕРЖАНиЕ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продолжать знакомить детей  с  нетрадиционными  техниками рисования. Учить создавать рисунок в технике «монотипии». Формировать умение самостоятельно выбирать цветовую гамму красок, соответствующую радостному летнему настроению. Развивать цветовое восприятие, совершенствовать мелкую моторику пальцев рук и кистей. Вызвать положительный отклик на результаты своего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724994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Материал и оборудование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FFFF00"/>
                </a:solidFill>
              </a:rPr>
              <a:t>Для воспитателя: иллюстрации с изображением бабочек, лист альбомной бумаги сложенной пополам, гуашь, кисти, баночка с водой, палитра, тряпочка.</a:t>
            </a:r>
          </a:p>
          <a:p>
            <a:r>
              <a:rPr lang="ru-RU" b="1" dirty="0">
                <a:solidFill>
                  <a:srgbClr val="FFFF00"/>
                </a:solidFill>
              </a:rPr>
              <a:t>Для детей: вырезанный контур бабочки, гуашь, кисти, баночки с водой, палитры, тряпочки.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34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931224" cy="223224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Шевелились у цветка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 Все четыре лепестка.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  Я сорвать его х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   Он вспорхнул и улетел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003232" cy="348925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3"/>
            <a:ext cx="4431272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3"/>
            <a:ext cx="4175745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78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Я у желтой бабочки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Тихо-тихо спрашивал: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-Бабочка, скажи мне</a:t>
            </a:r>
            <a:br>
              <a:rPr lang="ru-RU" sz="3200" b="1" dirty="0">
                <a:solidFill>
                  <a:srgbClr val="FFFF00"/>
                </a:solidFill>
              </a:rPr>
            </a:br>
            <a:r>
              <a:rPr lang="ru-RU" sz="3200" b="1" dirty="0">
                <a:solidFill>
                  <a:srgbClr val="FFFF00"/>
                </a:solidFill>
              </a:rPr>
              <a:t>Кто тебя раскрашивал?</a:t>
            </a:r>
            <a:br>
              <a:rPr lang="ru-RU" sz="3200" b="1" dirty="0">
                <a:solidFill>
                  <a:srgbClr val="FFFF00"/>
                </a:solidFill>
              </a:rPr>
            </a:b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852936"/>
            <a:ext cx="8147248" cy="327322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4163424" cy="33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38" y="2780927"/>
            <a:ext cx="4196332" cy="336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398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Может, это лютик?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Может, одуванчик?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Может, желтой краской</a:t>
            </a:r>
            <a:br>
              <a:rPr lang="ru-RU" sz="3600" b="1" dirty="0">
                <a:solidFill>
                  <a:srgbClr val="FFFF00"/>
                </a:solidFill>
              </a:rPr>
            </a:br>
            <a:r>
              <a:rPr lang="ru-RU" sz="3600" b="1" dirty="0">
                <a:solidFill>
                  <a:srgbClr val="FFFF00"/>
                </a:solidFill>
              </a:rPr>
              <a:t>Тот соседский мальчик?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363272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464496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12975"/>
            <a:ext cx="4011929" cy="297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20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Или это солнышко после скуки зимней?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Кто тебя раскрашивал?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Бабочка, скажи мне!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Прошептала бабочка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В золото одета: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-Всю меня раскрасило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Лето, лето, лето!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49" y="4142234"/>
            <a:ext cx="3779912" cy="2715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PK\Desktop\ЗАНЯТИЕ БАБОЧКА\занятие бабочка\20180615_1527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08720"/>
            <a:ext cx="1445895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K\Desktop\ЗАНЯТИЕ БАБОЧКА\занятие бабочка\20180615_1527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36815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K\Desktop\ЗАНЯТИЕ БАБОЧКА\занятие бабочка\20180615_1528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717032"/>
            <a:ext cx="1368151" cy="2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K\Desktop\ЗАНЯТИЕ БАБОЧКА\занятие бабочка\20180615_1528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717032"/>
            <a:ext cx="1296957" cy="288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184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2664296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4221089"/>
            <a:ext cx="1584176" cy="1080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178829" cy="313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PK\Desktop\ЗАНЯТИЕ БАБОЧКА\занятие бабочка\20180615_152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" y="188640"/>
            <a:ext cx="2101008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K\Desktop\ЗАНЯТИЕ БАБОЧКА\занятие бабочка\20180615_152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88640"/>
            <a:ext cx="1977083" cy="313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K\Desktop\ЗАНЯТИЕ БАБОЧКА\занятие бабочка\20180615_152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0" y="3573016"/>
            <a:ext cx="1892185" cy="28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K\Desktop\ЗАНЯТИЕ БАБОЧКА\занятие бабочка\20180615_1529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298" y="3573016"/>
            <a:ext cx="1916798" cy="280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K\Desktop\ЗАНЯТИЕ БАБОЧКА\занятие бабочка\20180615_1529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41" y="3519125"/>
            <a:ext cx="1906109" cy="285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3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24744"/>
            <a:ext cx="1512168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4293096"/>
            <a:ext cx="1800200" cy="18330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576" y="241762"/>
            <a:ext cx="3600401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PK\Desktop\ЗАНЯТИЕ БАБОЧКА\занятие бабочка\20180615_1531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587"/>
            <a:ext cx="2201819" cy="32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K\Desktop\ЗАНЯТИЕ БАБОЧКА\занятие бабочка\20180615_153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6587"/>
            <a:ext cx="1881156" cy="313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K\Desktop\ЗАНЯТИЕ БАБОЧКА\занятие бабочка\20180615_1545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23" y="3717033"/>
            <a:ext cx="20260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K\Desktop\ЗАНЯТИЕ БАБОЧКА\занятие бабочка\20180615_1545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37450"/>
            <a:ext cx="3096344" cy="313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K\Desktop\ЗАНЯТИЕ БАБОЧКА\занятие бабочка\20180615_1546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2" y="3477343"/>
            <a:ext cx="1867586" cy="31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204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21cafe3d190ae497ddab9eb61f0cc434dcf056"/>
</p:tagLst>
</file>

<file path=ppt/theme/theme1.xml><?xml version="1.0" encoding="utf-8"?>
<a:theme xmlns:a="http://schemas.openxmlformats.org/drawingml/2006/main" name="blue_abstrac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blue_abstract</Template>
  <TotalTime>57</TotalTime>
  <Words>135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blue_abstract</vt:lpstr>
      <vt:lpstr> Рисование в  старшей группе Тема: «Бабочка»» </vt:lpstr>
      <vt:lpstr>ПРОГРАММНОЕ СОДЕРЖАНиЕ</vt:lpstr>
      <vt:lpstr>Материал и оборудование:</vt:lpstr>
      <vt:lpstr>Шевелились у цветка  Все четыре лепестка.   Я сорвать его х    Он вспорхнул и улетел. </vt:lpstr>
      <vt:lpstr>Я у желтой бабочки Тихо-тихо спрашивал: -Бабочка, скажи мне Кто тебя раскрашивал? </vt:lpstr>
      <vt:lpstr>Может, это лютик? Может, одуванчик? Может, желтой краской Тот соседский мальчик?</vt:lpstr>
      <vt:lpstr>Или это солнышко после скуки зимней? Кто тебя раскрашивал? Бабочка, скажи мне! Прошептала бабочка В золото одета: -Всю меня раскрасило Лето, лето, лето!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в  старшей группе Тема: «Бабочка»</dc:title>
  <dc:creator>PK</dc:creator>
  <cp:lastModifiedBy>PK</cp:lastModifiedBy>
  <cp:revision>7</cp:revision>
  <dcterms:created xsi:type="dcterms:W3CDTF">2020-06-15T15:53:00Z</dcterms:created>
  <dcterms:modified xsi:type="dcterms:W3CDTF">2020-06-15T16:51:04Z</dcterms:modified>
</cp:coreProperties>
</file>